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1a4505576a4d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fef6772be94519"/>
  </p:sldMasterIdLst>
  <p:sldIdLst>
    <p:sldId xmlns:r="http://schemas.openxmlformats.org/officeDocument/2006/relationships" id="256" r:id="Rd38fedf241b844dd"/>
    <p:sldId xmlns:r="http://schemas.openxmlformats.org/officeDocument/2006/relationships" id="257" r:id="R86799e06def14671"/>
    <p:sldId xmlns:r="http://schemas.openxmlformats.org/officeDocument/2006/relationships" id="258" r:id="R8195cf68fa234eca"/>
    <p:sldId xmlns:r="http://schemas.openxmlformats.org/officeDocument/2006/relationships" id="259" r:id="R38648a92e36944db"/>
    <p:sldId xmlns:r="http://schemas.openxmlformats.org/officeDocument/2006/relationships" id="260" r:id="R53c2c2cb9b364894"/>
    <p:sldId xmlns:r="http://schemas.openxmlformats.org/officeDocument/2006/relationships" id="261" r:id="R4e0f6c61863949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fef6772be94519" /><Relationship Type="http://schemas.openxmlformats.org/officeDocument/2006/relationships/slide" Target="/ppt/slides/slide1.xml" Id="Rd38fedf241b844dd" /><Relationship Type="http://schemas.openxmlformats.org/officeDocument/2006/relationships/slide" Target="/ppt/slides/slide2.xml" Id="R86799e06def14671" /><Relationship Type="http://schemas.openxmlformats.org/officeDocument/2006/relationships/slide" Target="/ppt/slides/slide3.xml" Id="R8195cf68fa234eca" /><Relationship Type="http://schemas.openxmlformats.org/officeDocument/2006/relationships/slide" Target="/ppt/slides/slide4.xml" Id="R38648a92e36944db" /><Relationship Type="http://schemas.openxmlformats.org/officeDocument/2006/relationships/slide" Target="/ppt/slides/slide5.xml" Id="R53c2c2cb9b364894" /><Relationship Type="http://schemas.openxmlformats.org/officeDocument/2006/relationships/slide" Target="/ppt/slides/slide6.xml" Id="R4e0f6c61863949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3b0121d7bd41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7368a92b54b93" /><Relationship Type="http://schemas.openxmlformats.org/officeDocument/2006/relationships/theme" Target="/ppt/slideMasters/theme/theme1.xml" Id="R80717929455445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87368a92b54b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51491b47d41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2645fe15648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f6125280d48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d46fe09a841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9822e480944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2ffb897a94d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FORBUNDET STYRKE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FORBUNDET STYRKE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FORBUNDET STYRKE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FORBUNDET STYRKE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FORBUNDET STYRKE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FORBUNDET STYRKE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596 698 000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−43 203 000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947 829 000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1 041 878 000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FORBUNDET STYRKE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02390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post@styrke.no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www.styrke.no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971 435 755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FORBUNDET STYRKE</a:t>
            </a:r>
          </a:p>
        </p:txBody>
      </p:sp>
    </p:spTree>
  </p:cSld>
  <p:clrMapOvr>
    <a:masterClrMapping xmlns:a="http://schemas.openxmlformats.org/drawingml/2006/main"/>
  </p:clrMapOvr>
</p:sld>
</file>