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d9c2e2697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7cdbe9b054062"/>
  </p:sldMasterIdLst>
  <p:sldIdLst>
    <p:sldId xmlns:r="http://schemas.openxmlformats.org/officeDocument/2006/relationships" id="256" r:id="Rf6bc076552be4432"/>
    <p:sldId xmlns:r="http://schemas.openxmlformats.org/officeDocument/2006/relationships" id="257" r:id="R0b702c9defdd4903"/>
    <p:sldId xmlns:r="http://schemas.openxmlformats.org/officeDocument/2006/relationships" id="258" r:id="R12fec1c625b04b0c"/>
    <p:sldId xmlns:r="http://schemas.openxmlformats.org/officeDocument/2006/relationships" id="259" r:id="R487d81b4128249c4"/>
    <p:sldId xmlns:r="http://schemas.openxmlformats.org/officeDocument/2006/relationships" id="260" r:id="R0b2ba5db726a4f1d"/>
    <p:sldId xmlns:r="http://schemas.openxmlformats.org/officeDocument/2006/relationships" id="261" r:id="R73c8256c4df9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7cdbe9b054062" /><Relationship Type="http://schemas.openxmlformats.org/officeDocument/2006/relationships/slide" Target="/ppt/slides/slide1.xml" Id="Rf6bc076552be4432" /><Relationship Type="http://schemas.openxmlformats.org/officeDocument/2006/relationships/slide" Target="/ppt/slides/slide2.xml" Id="R0b702c9defdd4903" /><Relationship Type="http://schemas.openxmlformats.org/officeDocument/2006/relationships/slide" Target="/ppt/slides/slide3.xml" Id="R12fec1c625b04b0c" /><Relationship Type="http://schemas.openxmlformats.org/officeDocument/2006/relationships/slide" Target="/ppt/slides/slide4.xml" Id="R487d81b4128249c4" /><Relationship Type="http://schemas.openxmlformats.org/officeDocument/2006/relationships/slide" Target="/ppt/slides/slide5.xml" Id="R0b2ba5db726a4f1d" /><Relationship Type="http://schemas.openxmlformats.org/officeDocument/2006/relationships/slide" Target="/ppt/slides/slide6.xml" Id="R73c8256c4df9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dd3024969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088bd642407c" /><Relationship Type="http://schemas.openxmlformats.org/officeDocument/2006/relationships/theme" Target="/ppt/slideMasters/theme/theme1.xml" Id="Re0727a131772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2088bd642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ded4a7d1c43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468dc93384e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25f89ad44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a862130bd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08cd5d70b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2282cf2ed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