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38829e31ff48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bbc1709e1a4b03"/>
  </p:sldMasterIdLst>
  <p:sldIdLst>
    <p:sldId xmlns:r="http://schemas.openxmlformats.org/officeDocument/2006/relationships" id="256" r:id="R879e72a0995b411a"/>
    <p:sldId xmlns:r="http://schemas.openxmlformats.org/officeDocument/2006/relationships" id="257" r:id="R9521031a4d2841c1"/>
    <p:sldId xmlns:r="http://schemas.openxmlformats.org/officeDocument/2006/relationships" id="258" r:id="Re21387bb31844c49"/>
    <p:sldId xmlns:r="http://schemas.openxmlformats.org/officeDocument/2006/relationships" id="259" r:id="Rb9cd66c4cc6146bb"/>
    <p:sldId xmlns:r="http://schemas.openxmlformats.org/officeDocument/2006/relationships" id="260" r:id="R8dc075107392463f"/>
    <p:sldId xmlns:r="http://schemas.openxmlformats.org/officeDocument/2006/relationships" id="261" r:id="R44bb4517e21a4f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bbc1709e1a4b03" /><Relationship Type="http://schemas.openxmlformats.org/officeDocument/2006/relationships/slide" Target="/ppt/slides/slide1.xml" Id="R879e72a0995b411a" /><Relationship Type="http://schemas.openxmlformats.org/officeDocument/2006/relationships/slide" Target="/ppt/slides/slide2.xml" Id="R9521031a4d2841c1" /><Relationship Type="http://schemas.openxmlformats.org/officeDocument/2006/relationships/slide" Target="/ppt/slides/slide3.xml" Id="Re21387bb31844c49" /><Relationship Type="http://schemas.openxmlformats.org/officeDocument/2006/relationships/slide" Target="/ppt/slides/slide4.xml" Id="Rb9cd66c4cc6146bb" /><Relationship Type="http://schemas.openxmlformats.org/officeDocument/2006/relationships/slide" Target="/ppt/slides/slide5.xml" Id="R8dc075107392463f" /><Relationship Type="http://schemas.openxmlformats.org/officeDocument/2006/relationships/slide" Target="/ppt/slides/slide6.xml" Id="R44bb4517e21a4f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3453262ba49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59c6de7a247f5" /><Relationship Type="http://schemas.openxmlformats.org/officeDocument/2006/relationships/theme" Target="/ppt/slideMasters/theme/theme1.xml" Id="R42a2de83d1604b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259c6de7a2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a00eca6ea43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7365c2fe84e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6bc9479f74b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41db5307f47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25e740a684e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87871a74b47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FENGSELS- OG FRIOMSORGS- 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FENGSELS- OG FRIOMSORGS- 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40 576 317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748 849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16 410 303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22 715 456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15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www.fengselogfriomsorg.no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971 436 239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FENGSELS- OG FRIOMSORGS- FORBUND</a:t>
            </a:r>
          </a:p>
        </p:txBody>
      </p:sp>
    </p:spTree>
  </p:cSld>
  <p:clrMapOvr>
    <a:masterClrMapping xmlns:a="http://schemas.openxmlformats.org/drawingml/2006/main"/>
  </p:clrMapOvr>
</p:sld>
</file>