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ea6d0a116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7c3711b7f42a6"/>
  </p:sldMasterIdLst>
  <p:sldIdLst>
    <p:sldId xmlns:r="http://schemas.openxmlformats.org/officeDocument/2006/relationships" id="256" r:id="R0d17e607fae34dbc"/>
    <p:sldId xmlns:r="http://schemas.openxmlformats.org/officeDocument/2006/relationships" id="257" r:id="R40ab6e10f9334cb1"/>
    <p:sldId xmlns:r="http://schemas.openxmlformats.org/officeDocument/2006/relationships" id="258" r:id="Rcbb26ce0f33a4b32"/>
    <p:sldId xmlns:r="http://schemas.openxmlformats.org/officeDocument/2006/relationships" id="259" r:id="R2221b078a2ab4793"/>
    <p:sldId xmlns:r="http://schemas.openxmlformats.org/officeDocument/2006/relationships" id="260" r:id="Re7791277aaa14120"/>
    <p:sldId xmlns:r="http://schemas.openxmlformats.org/officeDocument/2006/relationships" id="261" r:id="Rc0571f3817e7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7c3711b7f42a6" /><Relationship Type="http://schemas.openxmlformats.org/officeDocument/2006/relationships/slide" Target="/ppt/slides/slide1.xml" Id="R0d17e607fae34dbc" /><Relationship Type="http://schemas.openxmlformats.org/officeDocument/2006/relationships/slide" Target="/ppt/slides/slide2.xml" Id="R40ab6e10f9334cb1" /><Relationship Type="http://schemas.openxmlformats.org/officeDocument/2006/relationships/slide" Target="/ppt/slides/slide3.xml" Id="Rcbb26ce0f33a4b32" /><Relationship Type="http://schemas.openxmlformats.org/officeDocument/2006/relationships/slide" Target="/ppt/slides/slide4.xml" Id="R2221b078a2ab4793" /><Relationship Type="http://schemas.openxmlformats.org/officeDocument/2006/relationships/slide" Target="/ppt/slides/slide5.xml" Id="Re7791277aaa14120" /><Relationship Type="http://schemas.openxmlformats.org/officeDocument/2006/relationships/slide" Target="/ppt/slides/slide6.xml" Id="Rc0571f3817e7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b4f332f2a4e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de8e9406492d" /><Relationship Type="http://schemas.openxmlformats.org/officeDocument/2006/relationships/theme" Target="/ppt/slideMasters/theme/theme1.xml" Id="R5c37b9c64cb4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ede8e9406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67cc6219e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8114e9795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eb08c1c1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802a67da7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a10196ea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a0f5935bc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