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f8a050a17f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f87699515041aa"/>
  </p:sldMasterIdLst>
  <p:sldIdLst>
    <p:sldId xmlns:r="http://schemas.openxmlformats.org/officeDocument/2006/relationships" id="256" r:id="R1efa4308c5c845e4"/>
    <p:sldId xmlns:r="http://schemas.openxmlformats.org/officeDocument/2006/relationships" id="257" r:id="Rb7b549b25e984d2b"/>
    <p:sldId xmlns:r="http://schemas.openxmlformats.org/officeDocument/2006/relationships" id="258" r:id="Rff8079a453cc451e"/>
    <p:sldId xmlns:r="http://schemas.openxmlformats.org/officeDocument/2006/relationships" id="259" r:id="Rd1b7be6d6089496e"/>
    <p:sldId xmlns:r="http://schemas.openxmlformats.org/officeDocument/2006/relationships" id="260" r:id="Rcc4aa0c7a4bc44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f87699515041aa" /><Relationship Type="http://schemas.openxmlformats.org/officeDocument/2006/relationships/slide" Target="/ppt/slides/slide1.xml" Id="R1efa4308c5c845e4" /><Relationship Type="http://schemas.openxmlformats.org/officeDocument/2006/relationships/slide" Target="/ppt/slides/slide2.xml" Id="Rb7b549b25e984d2b" /><Relationship Type="http://schemas.openxmlformats.org/officeDocument/2006/relationships/slide" Target="/ppt/slides/slide3.xml" Id="Rff8079a453cc451e" /><Relationship Type="http://schemas.openxmlformats.org/officeDocument/2006/relationships/slide" Target="/ppt/slides/slide4.xml" Id="Rd1b7be6d6089496e" /><Relationship Type="http://schemas.openxmlformats.org/officeDocument/2006/relationships/slide" Target="/ppt/slides/slide5.xml" Id="Rcc4aa0c7a4bc44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8704ae85c4a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e637f4a914751" /><Relationship Type="http://schemas.openxmlformats.org/officeDocument/2006/relationships/theme" Target="/ppt/slideMasters/theme/theme1.xml" Id="Ra65fa695a0eb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2e637f4a9147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67e35e5d5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5336d75ed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b4fc61ed547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d9d8f0f3f40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1ffa286e6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OSLO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FORENING OSLO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971 443 839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OSLO</a:t>
            </a:r>
          </a:p>
        </p:txBody>
      </p:sp>
    </p:spTree>
  </p:cSld>
  <p:clrMapOvr>
    <a:masterClrMapping xmlns:a="http://schemas.openxmlformats.org/drawingml/2006/main"/>
  </p:clrMapOvr>
</p:sld>
</file>