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f793278f8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d85908a9c4b64"/>
  </p:sldMasterIdLst>
  <p:sldIdLst>
    <p:sldId xmlns:r="http://schemas.openxmlformats.org/officeDocument/2006/relationships" id="256" r:id="Rbbedfd8c97134503"/>
    <p:sldId xmlns:r="http://schemas.openxmlformats.org/officeDocument/2006/relationships" id="257" r:id="R1ec5786aea0e4754"/>
    <p:sldId xmlns:r="http://schemas.openxmlformats.org/officeDocument/2006/relationships" id="258" r:id="Rec6ac87ec3534444"/>
    <p:sldId xmlns:r="http://schemas.openxmlformats.org/officeDocument/2006/relationships" id="259" r:id="Rd77880c477d04d37"/>
    <p:sldId xmlns:r="http://schemas.openxmlformats.org/officeDocument/2006/relationships" id="260" r:id="R988f3b6623cc4a6d"/>
    <p:sldId xmlns:r="http://schemas.openxmlformats.org/officeDocument/2006/relationships" id="261" r:id="R6d030a4c7dd8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d85908a9c4b64" /><Relationship Type="http://schemas.openxmlformats.org/officeDocument/2006/relationships/slide" Target="/ppt/slides/slide1.xml" Id="Rbbedfd8c97134503" /><Relationship Type="http://schemas.openxmlformats.org/officeDocument/2006/relationships/slide" Target="/ppt/slides/slide2.xml" Id="R1ec5786aea0e4754" /><Relationship Type="http://schemas.openxmlformats.org/officeDocument/2006/relationships/slide" Target="/ppt/slides/slide3.xml" Id="Rec6ac87ec3534444" /><Relationship Type="http://schemas.openxmlformats.org/officeDocument/2006/relationships/slide" Target="/ppt/slides/slide4.xml" Id="Rd77880c477d04d37" /><Relationship Type="http://schemas.openxmlformats.org/officeDocument/2006/relationships/slide" Target="/ppt/slides/slide5.xml" Id="R988f3b6623cc4a6d" /><Relationship Type="http://schemas.openxmlformats.org/officeDocument/2006/relationships/slide" Target="/ppt/slides/slide6.xml" Id="R6d030a4c7dd8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d89baf599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1130fe14b4c3c" /><Relationship Type="http://schemas.openxmlformats.org/officeDocument/2006/relationships/theme" Target="/ppt/slideMasters/theme/theme1.xml" Id="Re675e7a6f9d6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1130fe14b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86710aad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7f6573974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8cab9affc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ebb3e8d80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96f0bba08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da8c3ffb3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VORMA ØKONOMI OG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 ØKONOMI OG REGNSKAP SA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