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124dd5b7454c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6b516f31ea4608"/>
  </p:sldMasterIdLst>
  <p:sldIdLst>
    <p:sldId xmlns:r="http://schemas.openxmlformats.org/officeDocument/2006/relationships" id="256" r:id="Reeb7be2cdbf5462b"/>
    <p:sldId xmlns:r="http://schemas.openxmlformats.org/officeDocument/2006/relationships" id="257" r:id="R43d8a3b11d9d4336"/>
    <p:sldId xmlns:r="http://schemas.openxmlformats.org/officeDocument/2006/relationships" id="258" r:id="Recc629a051034b85"/>
    <p:sldId xmlns:r="http://schemas.openxmlformats.org/officeDocument/2006/relationships" id="259" r:id="Rf88935e98caa473a"/>
    <p:sldId xmlns:r="http://schemas.openxmlformats.org/officeDocument/2006/relationships" id="260" r:id="Ra63ca4f220f845d3"/>
    <p:sldId xmlns:r="http://schemas.openxmlformats.org/officeDocument/2006/relationships" id="261" r:id="R3c84f97402c84a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6b516f31ea4608" /><Relationship Type="http://schemas.openxmlformats.org/officeDocument/2006/relationships/slide" Target="/ppt/slides/slide1.xml" Id="Reeb7be2cdbf5462b" /><Relationship Type="http://schemas.openxmlformats.org/officeDocument/2006/relationships/slide" Target="/ppt/slides/slide2.xml" Id="R43d8a3b11d9d4336" /><Relationship Type="http://schemas.openxmlformats.org/officeDocument/2006/relationships/slide" Target="/ppt/slides/slide3.xml" Id="Recc629a051034b85" /><Relationship Type="http://schemas.openxmlformats.org/officeDocument/2006/relationships/slide" Target="/ppt/slides/slide4.xml" Id="Rf88935e98caa473a" /><Relationship Type="http://schemas.openxmlformats.org/officeDocument/2006/relationships/slide" Target="/ppt/slides/slide5.xml" Id="Ra63ca4f220f845d3" /><Relationship Type="http://schemas.openxmlformats.org/officeDocument/2006/relationships/slide" Target="/ppt/slides/slide6.xml" Id="R3c84f97402c84a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32eb68199244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9fcf06b834be0" /><Relationship Type="http://schemas.openxmlformats.org/officeDocument/2006/relationships/theme" Target="/ppt/slideMasters/theme/theme1.xml" Id="R2c7e0a2f1fdb4c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09fcf06b834b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ffdd1c52845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393ff7d9449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4ecd17dda4e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b2d57592d48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23dbdcbde42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e272d531647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MAGNAR GRENDAL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406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74828206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971 460 113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