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024e4a9c0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d64f7613e4c35"/>
  </p:sldMasterIdLst>
  <p:sldIdLst>
    <p:sldId xmlns:r="http://schemas.openxmlformats.org/officeDocument/2006/relationships" id="256" r:id="R2ff4774741454289"/>
    <p:sldId xmlns:r="http://schemas.openxmlformats.org/officeDocument/2006/relationships" id="257" r:id="R3c643db60af64aec"/>
    <p:sldId xmlns:r="http://schemas.openxmlformats.org/officeDocument/2006/relationships" id="258" r:id="R3ee028a5cce44e9b"/>
    <p:sldId xmlns:r="http://schemas.openxmlformats.org/officeDocument/2006/relationships" id="259" r:id="R14185a58bea44454"/>
    <p:sldId xmlns:r="http://schemas.openxmlformats.org/officeDocument/2006/relationships" id="260" r:id="R39360e7847de4c4e"/>
    <p:sldId xmlns:r="http://schemas.openxmlformats.org/officeDocument/2006/relationships" id="261" r:id="Rda0527f674e746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d64f7613e4c35" /><Relationship Type="http://schemas.openxmlformats.org/officeDocument/2006/relationships/slide" Target="/ppt/slides/slide1.xml" Id="R2ff4774741454289" /><Relationship Type="http://schemas.openxmlformats.org/officeDocument/2006/relationships/slide" Target="/ppt/slides/slide2.xml" Id="R3c643db60af64aec" /><Relationship Type="http://schemas.openxmlformats.org/officeDocument/2006/relationships/slide" Target="/ppt/slides/slide3.xml" Id="R3ee028a5cce44e9b" /><Relationship Type="http://schemas.openxmlformats.org/officeDocument/2006/relationships/slide" Target="/ppt/slides/slide4.xml" Id="R14185a58bea44454" /><Relationship Type="http://schemas.openxmlformats.org/officeDocument/2006/relationships/slide" Target="/ppt/slides/slide5.xml" Id="R39360e7847de4c4e" /><Relationship Type="http://schemas.openxmlformats.org/officeDocument/2006/relationships/slide" Target="/ppt/slides/slide6.xml" Id="Rda0527f674e746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5adcec8d8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b4c71ba12453d" /><Relationship Type="http://schemas.openxmlformats.org/officeDocument/2006/relationships/theme" Target="/ppt/slideMasters/theme/theme1.xml" Id="Ree7551b608eb44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db4c71ba1245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07aa7abbe44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10cd0ce894e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dc35974b24b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190242f40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1d774182e47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94428fe96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GRENDAL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GRENDAL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2 754 398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74828206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971 460 113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