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511ace9e4041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207bfa99584149"/>
  </p:sldMasterIdLst>
  <p:sldIdLst>
    <p:sldId xmlns:r="http://schemas.openxmlformats.org/officeDocument/2006/relationships" id="256" r:id="Rd6dd66f2498344d6"/>
    <p:sldId xmlns:r="http://schemas.openxmlformats.org/officeDocument/2006/relationships" id="257" r:id="R36857e33bf9a4d74"/>
    <p:sldId xmlns:r="http://schemas.openxmlformats.org/officeDocument/2006/relationships" id="258" r:id="Rd21c2606e8954d80"/>
    <p:sldId xmlns:r="http://schemas.openxmlformats.org/officeDocument/2006/relationships" id="259" r:id="Rcfc486fd09474332"/>
    <p:sldId xmlns:r="http://schemas.openxmlformats.org/officeDocument/2006/relationships" id="260" r:id="R90e2ea4ab54d4c58"/>
    <p:sldId xmlns:r="http://schemas.openxmlformats.org/officeDocument/2006/relationships" id="261" r:id="R5abcc88fa70848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07bfa99584149" /><Relationship Type="http://schemas.openxmlformats.org/officeDocument/2006/relationships/slide" Target="/ppt/slides/slide1.xml" Id="Rd6dd66f2498344d6" /><Relationship Type="http://schemas.openxmlformats.org/officeDocument/2006/relationships/slide" Target="/ppt/slides/slide2.xml" Id="R36857e33bf9a4d74" /><Relationship Type="http://schemas.openxmlformats.org/officeDocument/2006/relationships/slide" Target="/ppt/slides/slide3.xml" Id="Rd21c2606e8954d80" /><Relationship Type="http://schemas.openxmlformats.org/officeDocument/2006/relationships/slide" Target="/ppt/slides/slide4.xml" Id="Rcfc486fd09474332" /><Relationship Type="http://schemas.openxmlformats.org/officeDocument/2006/relationships/slide" Target="/ppt/slides/slide5.xml" Id="R90e2ea4ab54d4c58" /><Relationship Type="http://schemas.openxmlformats.org/officeDocument/2006/relationships/slide" Target="/ppt/slides/slide6.xml" Id="R5abcc88fa70848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3e31024ff4e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b8e495fff43db" /><Relationship Type="http://schemas.openxmlformats.org/officeDocument/2006/relationships/theme" Target="/ppt/slideMasters/theme/theme1.xml" Id="Rc6a6dd035ad24a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db8e495fff43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a7cda711940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75651eeeb46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acfcf4c3f45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b4e12641140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88ca3024c4b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499c7a63147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HAUGATUN BARNEHAGE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HAUGATUN BARNEHAGE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HAUGATUN BARNEHAGE SA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HAUGATUN BARNEHAGE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HAUGATUN BARNEHAGE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HAUGATUN BARNEHAGE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10 257 760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−526 802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−370 440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7 729 865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12 618 604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HAUGATUN BARNEHAGE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Blåbærveien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19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haugatun.barnehage@hemne.as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www.haugatun.barnehage.no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971 480 998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HAUGATUN BARNEHAGE SA</a:t>
            </a:r>
          </a:p>
        </p:txBody>
      </p:sp>
    </p:spTree>
  </p:cSld>
  <p:clrMapOvr>
    <a:masterClrMapping xmlns:a="http://schemas.openxmlformats.org/drawingml/2006/main"/>
  </p:clrMapOvr>
</p:sld>
</file>