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e47908d17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42aac0995484d"/>
  </p:sldMasterIdLst>
  <p:sldIdLst>
    <p:sldId xmlns:r="http://schemas.openxmlformats.org/officeDocument/2006/relationships" id="256" r:id="Rf6fae8af8d324cd1"/>
    <p:sldId xmlns:r="http://schemas.openxmlformats.org/officeDocument/2006/relationships" id="257" r:id="R25447a1700da4d7e"/>
    <p:sldId xmlns:r="http://schemas.openxmlformats.org/officeDocument/2006/relationships" id="258" r:id="R5ee22459a32749ba"/>
    <p:sldId xmlns:r="http://schemas.openxmlformats.org/officeDocument/2006/relationships" id="259" r:id="R2a5c702bb4494717"/>
    <p:sldId xmlns:r="http://schemas.openxmlformats.org/officeDocument/2006/relationships" id="260" r:id="R0cb3147854274e05"/>
    <p:sldId xmlns:r="http://schemas.openxmlformats.org/officeDocument/2006/relationships" id="261" r:id="R3fa04b753e21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42aac0995484d" /><Relationship Type="http://schemas.openxmlformats.org/officeDocument/2006/relationships/slide" Target="/ppt/slides/slide1.xml" Id="Rf6fae8af8d324cd1" /><Relationship Type="http://schemas.openxmlformats.org/officeDocument/2006/relationships/slide" Target="/ppt/slides/slide2.xml" Id="R25447a1700da4d7e" /><Relationship Type="http://schemas.openxmlformats.org/officeDocument/2006/relationships/slide" Target="/ppt/slides/slide3.xml" Id="R5ee22459a32749ba" /><Relationship Type="http://schemas.openxmlformats.org/officeDocument/2006/relationships/slide" Target="/ppt/slides/slide4.xml" Id="R2a5c702bb4494717" /><Relationship Type="http://schemas.openxmlformats.org/officeDocument/2006/relationships/slide" Target="/ppt/slides/slide5.xml" Id="R0cb3147854274e05" /><Relationship Type="http://schemas.openxmlformats.org/officeDocument/2006/relationships/slide" Target="/ppt/slides/slide6.xml" Id="R3fa04b753e21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bc57875d4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360f32ee7407c" /><Relationship Type="http://schemas.openxmlformats.org/officeDocument/2006/relationships/theme" Target="/ppt/slideMasters/theme/theme1.xml" Id="R984123d39072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360f32ee7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444c48f4e46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638ef11b3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3c05a8d5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c5a44cbab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453815ff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f41a4e877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LABBETUSS BARNEHAGE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LABBETUSS BARNEHAGE SA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10 384 280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5 770 552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johanne@labbetuss-bhg.no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971 487 097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LABBETUSS BARNEHAGE SA</a:t>
            </a:r>
          </a:p>
        </p:txBody>
      </p:sp>
    </p:spTree>
  </p:cSld>
  <p:clrMapOvr>
    <a:masterClrMapping xmlns:a="http://schemas.openxmlformats.org/drawingml/2006/main"/>
  </p:clrMapOvr>
</p:sld>
</file>