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8f5b45cdfd42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6ff79c1fb1420b"/>
  </p:sldMasterIdLst>
  <p:sldIdLst>
    <p:sldId xmlns:r="http://schemas.openxmlformats.org/officeDocument/2006/relationships" id="256" r:id="R3d60da28d369468c"/>
    <p:sldId xmlns:r="http://schemas.openxmlformats.org/officeDocument/2006/relationships" id="257" r:id="R5e30767e994147a0"/>
    <p:sldId xmlns:r="http://schemas.openxmlformats.org/officeDocument/2006/relationships" id="258" r:id="Rc0d79b68823b476c"/>
    <p:sldId xmlns:r="http://schemas.openxmlformats.org/officeDocument/2006/relationships" id="259" r:id="R0db83755546842ea"/>
    <p:sldId xmlns:r="http://schemas.openxmlformats.org/officeDocument/2006/relationships" id="260" r:id="R873005bec32f4c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6ff79c1fb1420b" /><Relationship Type="http://schemas.openxmlformats.org/officeDocument/2006/relationships/slide" Target="/ppt/slides/slide1.xml" Id="R3d60da28d369468c" /><Relationship Type="http://schemas.openxmlformats.org/officeDocument/2006/relationships/slide" Target="/ppt/slides/slide2.xml" Id="R5e30767e994147a0" /><Relationship Type="http://schemas.openxmlformats.org/officeDocument/2006/relationships/slide" Target="/ppt/slides/slide3.xml" Id="Rc0d79b68823b476c" /><Relationship Type="http://schemas.openxmlformats.org/officeDocument/2006/relationships/slide" Target="/ppt/slides/slide4.xml" Id="R0db83755546842ea" /><Relationship Type="http://schemas.openxmlformats.org/officeDocument/2006/relationships/slide" Target="/ppt/slides/slide5.xml" Id="R873005bec32f4c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1f95c0e4941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a269b9a064d2a" /><Relationship Type="http://schemas.openxmlformats.org/officeDocument/2006/relationships/theme" Target="/ppt/slideMasters/theme/theme1.xml" Id="R2ad6c551f87541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2a269b9a064d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0687e87ce47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2e9ce768e41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c34f3582e4b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7afd0416848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2db700e5749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FILADELFIAMENIGHETEN VENNESLA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FILADELFIAMENIGHETEN VENNESLA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FILADELFIAMENIGHETEN VENNESLA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FILADELFIAMENIGHETEN VENNESLA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FILADELFIAMENIGHETEN VENNESLA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FILADELFIAMENIGHETEN VENNESLA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Vigeland Brugs veg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4708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15 25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geir@filadelfiavennesla.no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filadelfiavennesla.no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971 492 015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FILADELFIAMENIGHETEN VENNESLA</a:t>
            </a:r>
          </a:p>
        </p:txBody>
      </p:sp>
    </p:spTree>
  </p:cSld>
  <p:clrMapOvr>
    <a:masterClrMapping xmlns:a="http://schemas.openxmlformats.org/drawingml/2006/main"/>
  </p:clrMapOvr>
</p:sld>
</file>