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6f629f2f0742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29afa6a0da41e2"/>
  </p:sldMasterIdLst>
  <p:sldIdLst>
    <p:sldId xmlns:r="http://schemas.openxmlformats.org/officeDocument/2006/relationships" id="256" r:id="Rca93aeffe0a444d4"/>
    <p:sldId xmlns:r="http://schemas.openxmlformats.org/officeDocument/2006/relationships" id="257" r:id="Ra7adf67534204432"/>
    <p:sldId xmlns:r="http://schemas.openxmlformats.org/officeDocument/2006/relationships" id="258" r:id="Ra4c53c81434c48e8"/>
    <p:sldId xmlns:r="http://schemas.openxmlformats.org/officeDocument/2006/relationships" id="259" r:id="R808ae502e11248bb"/>
    <p:sldId xmlns:r="http://schemas.openxmlformats.org/officeDocument/2006/relationships" id="260" r:id="R9986be69dfa94190"/>
    <p:sldId xmlns:r="http://schemas.openxmlformats.org/officeDocument/2006/relationships" id="261" r:id="Rd8792d03dc494e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9afa6a0da41e2" /><Relationship Type="http://schemas.openxmlformats.org/officeDocument/2006/relationships/slide" Target="/ppt/slides/slide1.xml" Id="Rca93aeffe0a444d4" /><Relationship Type="http://schemas.openxmlformats.org/officeDocument/2006/relationships/slide" Target="/ppt/slides/slide2.xml" Id="Ra7adf67534204432" /><Relationship Type="http://schemas.openxmlformats.org/officeDocument/2006/relationships/slide" Target="/ppt/slides/slide3.xml" Id="Ra4c53c81434c48e8" /><Relationship Type="http://schemas.openxmlformats.org/officeDocument/2006/relationships/slide" Target="/ppt/slides/slide4.xml" Id="R808ae502e11248bb" /><Relationship Type="http://schemas.openxmlformats.org/officeDocument/2006/relationships/slide" Target="/ppt/slides/slide5.xml" Id="R9986be69dfa94190" /><Relationship Type="http://schemas.openxmlformats.org/officeDocument/2006/relationships/slide" Target="/ppt/slides/slide6.xml" Id="Rd8792d03dc494e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2a624a18c4f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6d532bbd1443d" /><Relationship Type="http://schemas.openxmlformats.org/officeDocument/2006/relationships/theme" Target="/ppt/slideMasters/theme/theme1.xml" Id="R520fdc1f1ca44d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26d532bbd144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9c649969e41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242f99a8841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52f57e81041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bfab2eee7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e3c0a7c6f48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97c8bf72a48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DIGNI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24 015 512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5 184 865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18 703 627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Arbins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11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post@digni.no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www.digni.no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971 493 399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