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5c3895b60f48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feccbbd953408f"/>
  </p:sldMasterIdLst>
  <p:sldIdLst>
    <p:sldId xmlns:r="http://schemas.openxmlformats.org/officeDocument/2006/relationships" id="256" r:id="R0f568b659fd94419"/>
    <p:sldId xmlns:r="http://schemas.openxmlformats.org/officeDocument/2006/relationships" id="257" r:id="R3cdd72255b1145bc"/>
    <p:sldId xmlns:r="http://schemas.openxmlformats.org/officeDocument/2006/relationships" id="258" r:id="R22ba29949f2e48d6"/>
    <p:sldId xmlns:r="http://schemas.openxmlformats.org/officeDocument/2006/relationships" id="259" r:id="R02d897a898e84f83"/>
    <p:sldId xmlns:r="http://schemas.openxmlformats.org/officeDocument/2006/relationships" id="260" r:id="R33c10f684d584b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feccbbd953408f" /><Relationship Type="http://schemas.openxmlformats.org/officeDocument/2006/relationships/slide" Target="/ppt/slides/slide1.xml" Id="R0f568b659fd94419" /><Relationship Type="http://schemas.openxmlformats.org/officeDocument/2006/relationships/slide" Target="/ppt/slides/slide2.xml" Id="R3cdd72255b1145bc" /><Relationship Type="http://schemas.openxmlformats.org/officeDocument/2006/relationships/slide" Target="/ppt/slides/slide3.xml" Id="R22ba29949f2e48d6" /><Relationship Type="http://schemas.openxmlformats.org/officeDocument/2006/relationships/slide" Target="/ppt/slides/slide4.xml" Id="R02d897a898e84f83" /><Relationship Type="http://schemas.openxmlformats.org/officeDocument/2006/relationships/slide" Target="/ppt/slides/slide5.xml" Id="R33c10f684d584b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bc6f2f23244a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09b445268450f" /><Relationship Type="http://schemas.openxmlformats.org/officeDocument/2006/relationships/theme" Target="/ppt/slideMasters/theme/theme1.xml" Id="R92bdd1135ed049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f09b44526845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8642a00684f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82f022ba74e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a68b49e5647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7ead2471b45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3c0ecb55c4c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STEINERSKOLEN I TROMSØ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STEINERSKOLEN I TROMSØ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STEINERSKOLEN I TROMSØ STI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STEINERSKOLEN I TROMSØ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STEINERSKOLEN I TROMSØ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STEINERSKOLEN I TROMSØ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Inga Sparboes veg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9007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69 88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tromso@steinerskolen.no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steinerskolentromso.no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971 521 430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STEINERSKOLEN I TROMSØ STI</a:t>
            </a:r>
          </a:p>
        </p:txBody>
      </p:sp>
    </p:spTree>
  </p:cSld>
  <p:clrMapOvr>
    <a:masterClrMapping xmlns:a="http://schemas.openxmlformats.org/drawingml/2006/main"/>
  </p:clrMapOvr>
</p:sld>
</file>