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4fd936fb9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712f0260a4d6d"/>
  </p:sldMasterIdLst>
  <p:sldIdLst>
    <p:sldId xmlns:r="http://schemas.openxmlformats.org/officeDocument/2006/relationships" id="256" r:id="Re8bb65bc80d94d35"/>
    <p:sldId xmlns:r="http://schemas.openxmlformats.org/officeDocument/2006/relationships" id="257" r:id="Re0ba5e333e33422d"/>
    <p:sldId xmlns:r="http://schemas.openxmlformats.org/officeDocument/2006/relationships" id="258" r:id="R53871769cdb14a51"/>
    <p:sldId xmlns:r="http://schemas.openxmlformats.org/officeDocument/2006/relationships" id="259" r:id="Rb4f21ed822b34b53"/>
    <p:sldId xmlns:r="http://schemas.openxmlformats.org/officeDocument/2006/relationships" id="260" r:id="R86dd5114013e4d6b"/>
    <p:sldId xmlns:r="http://schemas.openxmlformats.org/officeDocument/2006/relationships" id="261" r:id="R7e825ffed4d6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712f0260a4d6d" /><Relationship Type="http://schemas.openxmlformats.org/officeDocument/2006/relationships/slide" Target="/ppt/slides/slide1.xml" Id="Re8bb65bc80d94d35" /><Relationship Type="http://schemas.openxmlformats.org/officeDocument/2006/relationships/slide" Target="/ppt/slides/slide2.xml" Id="Re0ba5e333e33422d" /><Relationship Type="http://schemas.openxmlformats.org/officeDocument/2006/relationships/slide" Target="/ppt/slides/slide3.xml" Id="R53871769cdb14a51" /><Relationship Type="http://schemas.openxmlformats.org/officeDocument/2006/relationships/slide" Target="/ppt/slides/slide4.xml" Id="Rb4f21ed822b34b53" /><Relationship Type="http://schemas.openxmlformats.org/officeDocument/2006/relationships/slide" Target="/ppt/slides/slide5.xml" Id="R86dd5114013e4d6b" /><Relationship Type="http://schemas.openxmlformats.org/officeDocument/2006/relationships/slide" Target="/ppt/slides/slide6.xml" Id="R7e825ffed4d6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641685967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92355d9c84fb7" /><Relationship Type="http://schemas.openxmlformats.org/officeDocument/2006/relationships/theme" Target="/ppt/slideMasters/theme/theme1.xml" Id="R0710d6e6f8bc46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92355d9c8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e9071eeb7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bd5f21dc7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dc210ff0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05cb2d3a149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0287064c34b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57d8192db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REGNSKAP SA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5 814 632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97 41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firmapost@folloregn.no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