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ddab2e55d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d9be4335046c7"/>
  </p:sldMasterIdLst>
  <p:sldIdLst>
    <p:sldId xmlns:r="http://schemas.openxmlformats.org/officeDocument/2006/relationships" id="256" r:id="R732e1d9fc93044bf"/>
    <p:sldId xmlns:r="http://schemas.openxmlformats.org/officeDocument/2006/relationships" id="257" r:id="R07a638db38884ea4"/>
    <p:sldId xmlns:r="http://schemas.openxmlformats.org/officeDocument/2006/relationships" id="258" r:id="R02aabac2db264930"/>
    <p:sldId xmlns:r="http://schemas.openxmlformats.org/officeDocument/2006/relationships" id="259" r:id="R22eecf301bfe4827"/>
    <p:sldId xmlns:r="http://schemas.openxmlformats.org/officeDocument/2006/relationships" id="260" r:id="R628ee7bc65274420"/>
    <p:sldId xmlns:r="http://schemas.openxmlformats.org/officeDocument/2006/relationships" id="261" r:id="R0ab0b765b583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d9be4335046c7" /><Relationship Type="http://schemas.openxmlformats.org/officeDocument/2006/relationships/slide" Target="/ppt/slides/slide1.xml" Id="R732e1d9fc93044bf" /><Relationship Type="http://schemas.openxmlformats.org/officeDocument/2006/relationships/slide" Target="/ppt/slides/slide2.xml" Id="R07a638db38884ea4" /><Relationship Type="http://schemas.openxmlformats.org/officeDocument/2006/relationships/slide" Target="/ppt/slides/slide3.xml" Id="R02aabac2db264930" /><Relationship Type="http://schemas.openxmlformats.org/officeDocument/2006/relationships/slide" Target="/ppt/slides/slide4.xml" Id="R22eecf301bfe4827" /><Relationship Type="http://schemas.openxmlformats.org/officeDocument/2006/relationships/slide" Target="/ppt/slides/slide5.xml" Id="R628ee7bc65274420" /><Relationship Type="http://schemas.openxmlformats.org/officeDocument/2006/relationships/slide" Target="/ppt/slides/slide6.xml" Id="R0ab0b765b583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d999379cd46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e47c6dd934552" /><Relationship Type="http://schemas.openxmlformats.org/officeDocument/2006/relationships/theme" Target="/ppt/slideMasters/theme/theme1.xml" Id="R05129fc64d434d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e47c6dd93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921347ec9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9387ac0c0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07d969b2d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4f37a6357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261ef585b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8c1bb60ca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