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8f790d5a2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8f5adc8e64814"/>
  </p:sldMasterIdLst>
  <p:sldIdLst>
    <p:sldId xmlns:r="http://schemas.openxmlformats.org/officeDocument/2006/relationships" id="256" r:id="R3423a6586e1f4d6c"/>
    <p:sldId xmlns:r="http://schemas.openxmlformats.org/officeDocument/2006/relationships" id="257" r:id="R3092ae64c3f84a50"/>
    <p:sldId xmlns:r="http://schemas.openxmlformats.org/officeDocument/2006/relationships" id="258" r:id="R907aa2042a3a45c7"/>
    <p:sldId xmlns:r="http://schemas.openxmlformats.org/officeDocument/2006/relationships" id="259" r:id="Rb3e0d811c75f40bf"/>
    <p:sldId xmlns:r="http://schemas.openxmlformats.org/officeDocument/2006/relationships" id="260" r:id="R8009749080e8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8f5adc8e64814" /><Relationship Type="http://schemas.openxmlformats.org/officeDocument/2006/relationships/slide" Target="/ppt/slides/slide1.xml" Id="R3423a6586e1f4d6c" /><Relationship Type="http://schemas.openxmlformats.org/officeDocument/2006/relationships/slide" Target="/ppt/slides/slide2.xml" Id="R3092ae64c3f84a50" /><Relationship Type="http://schemas.openxmlformats.org/officeDocument/2006/relationships/slide" Target="/ppt/slides/slide3.xml" Id="R907aa2042a3a45c7" /><Relationship Type="http://schemas.openxmlformats.org/officeDocument/2006/relationships/slide" Target="/ppt/slides/slide4.xml" Id="Rb3e0d811c75f40bf" /><Relationship Type="http://schemas.openxmlformats.org/officeDocument/2006/relationships/slide" Target="/ppt/slides/slide5.xml" Id="R8009749080e8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634fbf425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edbfa7c54a8c" /><Relationship Type="http://schemas.openxmlformats.org/officeDocument/2006/relationships/theme" Target="/ppt/slideMasters/theme/theme1.xml" Id="R5994e823b045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dedbfa7c5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9f1e5467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79eaabc0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36793c80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31575808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4124526c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