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4b8079eb3647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7c8e4a4524c32"/>
  </p:sldMasterIdLst>
  <p:sldIdLst>
    <p:sldId xmlns:r="http://schemas.openxmlformats.org/officeDocument/2006/relationships" id="256" r:id="R60f38c892e3f4fbc"/>
    <p:sldId xmlns:r="http://schemas.openxmlformats.org/officeDocument/2006/relationships" id="257" r:id="R9ce445b18c1a469c"/>
    <p:sldId xmlns:r="http://schemas.openxmlformats.org/officeDocument/2006/relationships" id="258" r:id="R8e609e70a1c547ec"/>
    <p:sldId xmlns:r="http://schemas.openxmlformats.org/officeDocument/2006/relationships" id="259" r:id="Rea21e4db3e0441a6"/>
    <p:sldId xmlns:r="http://schemas.openxmlformats.org/officeDocument/2006/relationships" id="260" r:id="R06ec9d25c8c24544"/>
    <p:sldId xmlns:r="http://schemas.openxmlformats.org/officeDocument/2006/relationships" id="261" r:id="R1494b186834a49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7c8e4a4524c32" /><Relationship Type="http://schemas.openxmlformats.org/officeDocument/2006/relationships/slide" Target="/ppt/slides/slide1.xml" Id="R60f38c892e3f4fbc" /><Relationship Type="http://schemas.openxmlformats.org/officeDocument/2006/relationships/slide" Target="/ppt/slides/slide2.xml" Id="R9ce445b18c1a469c" /><Relationship Type="http://schemas.openxmlformats.org/officeDocument/2006/relationships/slide" Target="/ppt/slides/slide3.xml" Id="R8e609e70a1c547ec" /><Relationship Type="http://schemas.openxmlformats.org/officeDocument/2006/relationships/slide" Target="/ppt/slides/slide4.xml" Id="Rea21e4db3e0441a6" /><Relationship Type="http://schemas.openxmlformats.org/officeDocument/2006/relationships/slide" Target="/ppt/slides/slide5.xml" Id="R06ec9d25c8c24544" /><Relationship Type="http://schemas.openxmlformats.org/officeDocument/2006/relationships/slide" Target="/ppt/slides/slide6.xml" Id="R1494b186834a49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5fb691e87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ff0362cd9404e" /><Relationship Type="http://schemas.openxmlformats.org/officeDocument/2006/relationships/theme" Target="/ppt/slideMasters/theme/theme1.xml" Id="Ree605ae0aaff4e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4ff0362cd940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d3292e66948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8fd0e7df34c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68ff899e6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ea48a55a2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de25bbe5f42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e7c43735e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FOLKETRYGDFONDET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FOLKETRYGDFONDET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FOLKETRYGDFONDET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FOLKETRYGDFONDET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FOLKETRYGDFONDET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FOLKETRYGDFONDET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folketrygdfondet@ftf.no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971 525 061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FOLKETRYGDFONDET</a:t>
            </a:r>
          </a:p>
        </p:txBody>
      </p:sp>
    </p:spTree>
  </p:cSld>
  <p:clrMapOvr>
    <a:masterClrMapping xmlns:a="http://schemas.openxmlformats.org/drawingml/2006/main"/>
  </p:clrMapOvr>
</p:sld>
</file>