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2332b4b73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dce62c3174985"/>
  </p:sldMasterIdLst>
  <p:sldIdLst>
    <p:sldId xmlns:r="http://schemas.openxmlformats.org/officeDocument/2006/relationships" id="256" r:id="Rd91b28eda5bc42a5"/>
    <p:sldId xmlns:r="http://schemas.openxmlformats.org/officeDocument/2006/relationships" id="257" r:id="R733b7303c5a34bf7"/>
    <p:sldId xmlns:r="http://schemas.openxmlformats.org/officeDocument/2006/relationships" id="258" r:id="R6ab65f91a79d4c12"/>
    <p:sldId xmlns:r="http://schemas.openxmlformats.org/officeDocument/2006/relationships" id="259" r:id="R8d076f58696645a3"/>
    <p:sldId xmlns:r="http://schemas.openxmlformats.org/officeDocument/2006/relationships" id="260" r:id="R27dcfff56197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dce62c3174985" /><Relationship Type="http://schemas.openxmlformats.org/officeDocument/2006/relationships/slide" Target="/ppt/slides/slide1.xml" Id="Rd91b28eda5bc42a5" /><Relationship Type="http://schemas.openxmlformats.org/officeDocument/2006/relationships/slide" Target="/ppt/slides/slide2.xml" Id="R733b7303c5a34bf7" /><Relationship Type="http://schemas.openxmlformats.org/officeDocument/2006/relationships/slide" Target="/ppt/slides/slide3.xml" Id="R6ab65f91a79d4c12" /><Relationship Type="http://schemas.openxmlformats.org/officeDocument/2006/relationships/slide" Target="/ppt/slides/slide4.xml" Id="R8d076f58696645a3" /><Relationship Type="http://schemas.openxmlformats.org/officeDocument/2006/relationships/slide" Target="/ppt/slides/slide5.xml" Id="R27dcfff56197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23b052e7a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b2da19dc4aa8" /><Relationship Type="http://schemas.openxmlformats.org/officeDocument/2006/relationships/theme" Target="/ppt/slideMasters/theme/theme1.xml" Id="R3b2497b283bf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ab2da19dc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fd9a9bc643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a8b77483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ca74d0bc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0a0de667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6600c752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