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5f8bd82525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bb7efedd1d4b40"/>
  </p:sldMasterIdLst>
  <p:sldIdLst>
    <p:sldId xmlns:r="http://schemas.openxmlformats.org/officeDocument/2006/relationships" id="256" r:id="R4e819cac432d42c7"/>
    <p:sldId xmlns:r="http://schemas.openxmlformats.org/officeDocument/2006/relationships" id="257" r:id="Re889e37b560347e6"/>
    <p:sldId xmlns:r="http://schemas.openxmlformats.org/officeDocument/2006/relationships" id="258" r:id="R1c0c4c5c8d014847"/>
    <p:sldId xmlns:r="http://schemas.openxmlformats.org/officeDocument/2006/relationships" id="259" r:id="Rcf856a3d31774221"/>
    <p:sldId xmlns:r="http://schemas.openxmlformats.org/officeDocument/2006/relationships" id="260" r:id="R8654f77f4198464e"/>
    <p:sldId xmlns:r="http://schemas.openxmlformats.org/officeDocument/2006/relationships" id="261" r:id="R17b76d0b8b3143b2"/>
    <p:sldId xmlns:r="http://schemas.openxmlformats.org/officeDocument/2006/relationships" id="262" r:id="R089a9e9b80d044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b7efedd1d4b40" /><Relationship Type="http://schemas.openxmlformats.org/officeDocument/2006/relationships/slide" Target="/ppt/slides/slide1.xml" Id="R4e819cac432d42c7" /><Relationship Type="http://schemas.openxmlformats.org/officeDocument/2006/relationships/slide" Target="/ppt/slides/slide2.xml" Id="Re889e37b560347e6" /><Relationship Type="http://schemas.openxmlformats.org/officeDocument/2006/relationships/slide" Target="/ppt/slides/slide3.xml" Id="R1c0c4c5c8d014847" /><Relationship Type="http://schemas.openxmlformats.org/officeDocument/2006/relationships/slide" Target="/ppt/slides/slide4.xml" Id="Rcf856a3d31774221" /><Relationship Type="http://schemas.openxmlformats.org/officeDocument/2006/relationships/slide" Target="/ppt/slides/slide5.xml" Id="R8654f77f4198464e" /><Relationship Type="http://schemas.openxmlformats.org/officeDocument/2006/relationships/slide" Target="/ppt/slides/slide6.xml" Id="R17b76d0b8b3143b2" /><Relationship Type="http://schemas.openxmlformats.org/officeDocument/2006/relationships/slide" Target="/ppt/slides/slide7.xml" Id="R089a9e9b80d044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27c69d41645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28cc534e8477f" /><Relationship Type="http://schemas.openxmlformats.org/officeDocument/2006/relationships/theme" Target="/ppt/slideMasters/theme/theme1.xml" Id="Rc4891114969c40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d28cc534e847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e05272d4243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c822412eb4a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792307dd042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cd2885d1847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72e90197f42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15bd1d6f945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106163e5d47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SENJA SAMDRIFTSKONTOR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SAMDRIFTSKONTOR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SENJA SAMDRIFTSKONTOR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SAMDRIFTSKONTOR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SAMDRIFTSKONTOR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SAMDRIFTSKONTOR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4 792 446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748 092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1 604 180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SAMDRIFTSKONTOR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RØRSET AID-ODDNY  –  30,9 %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GUNVOR ANNE  –  20,4 %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TOMMY ANDRE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ARTHUR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SVEIN TORBJØRN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JACK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SAMDRIFTSKONTOR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85 86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aid@senjasamdrift.no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971 532 904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SAMDRIFTSKONTOR AS</a:t>
            </a:r>
          </a:p>
        </p:txBody>
      </p:sp>
    </p:spTree>
  </p:cSld>
  <p:clrMapOvr>
    <a:masterClrMapping xmlns:a="http://schemas.openxmlformats.org/drawingml/2006/main"/>
  </p:clrMapOvr>
</p:sld>
</file>