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76efedd65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a1138b81844634"/>
  </p:sldMasterIdLst>
  <p:sldIdLst>
    <p:sldId xmlns:r="http://schemas.openxmlformats.org/officeDocument/2006/relationships" id="256" r:id="Rc22596a670024ba7"/>
    <p:sldId xmlns:r="http://schemas.openxmlformats.org/officeDocument/2006/relationships" id="257" r:id="Re2e6653360a9498c"/>
    <p:sldId xmlns:r="http://schemas.openxmlformats.org/officeDocument/2006/relationships" id="258" r:id="Rb3617ef3bf5b4baf"/>
    <p:sldId xmlns:r="http://schemas.openxmlformats.org/officeDocument/2006/relationships" id="259" r:id="Rea14627f83de4fb4"/>
    <p:sldId xmlns:r="http://schemas.openxmlformats.org/officeDocument/2006/relationships" id="260" r:id="R5826c6d2d6a54534"/>
    <p:sldId xmlns:r="http://schemas.openxmlformats.org/officeDocument/2006/relationships" id="261" r:id="R72d71be04bb048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1138b81844634" /><Relationship Type="http://schemas.openxmlformats.org/officeDocument/2006/relationships/slide" Target="/ppt/slides/slide1.xml" Id="Rc22596a670024ba7" /><Relationship Type="http://schemas.openxmlformats.org/officeDocument/2006/relationships/slide" Target="/ppt/slides/slide2.xml" Id="Re2e6653360a9498c" /><Relationship Type="http://schemas.openxmlformats.org/officeDocument/2006/relationships/slide" Target="/ppt/slides/slide3.xml" Id="Rb3617ef3bf5b4baf" /><Relationship Type="http://schemas.openxmlformats.org/officeDocument/2006/relationships/slide" Target="/ppt/slides/slide4.xml" Id="Rea14627f83de4fb4" /><Relationship Type="http://schemas.openxmlformats.org/officeDocument/2006/relationships/slide" Target="/ppt/slides/slide5.xml" Id="R5826c6d2d6a54534" /><Relationship Type="http://schemas.openxmlformats.org/officeDocument/2006/relationships/slide" Target="/ppt/slides/slide6.xml" Id="R72d71be04bb048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5f859a3724f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2b9ded75746ae" /><Relationship Type="http://schemas.openxmlformats.org/officeDocument/2006/relationships/theme" Target="/ppt/slideMasters/theme/theme1.xml" Id="R265bac5a06d84e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42b9ded757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2e6f2f19649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152b1afa44c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5b5382eb9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7b77c5a9044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bb02774b845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c204c007f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 VIDEREGÅENDE SKOLE NORDLAND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VIDEREGÅENDE SKOLE NORDLAND STI ble etablert [år] og holder til i Nesna.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26 940 497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3 338 240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3 285 085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5 279 935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10 259 523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Hjellviks veg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8700 Nesna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06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971 541 210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