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b2223c8ba1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01145eee6466f"/>
  </p:sldMasterIdLst>
  <p:sldIdLst>
    <p:sldId xmlns:r="http://schemas.openxmlformats.org/officeDocument/2006/relationships" id="256" r:id="Rcd16e6340dd44d8e"/>
    <p:sldId xmlns:r="http://schemas.openxmlformats.org/officeDocument/2006/relationships" id="257" r:id="R349361ba7ab04d8b"/>
    <p:sldId xmlns:r="http://schemas.openxmlformats.org/officeDocument/2006/relationships" id="258" r:id="Ra7e48d13eb8b41cc"/>
    <p:sldId xmlns:r="http://schemas.openxmlformats.org/officeDocument/2006/relationships" id="259" r:id="R0fd4a24fadce4fa9"/>
    <p:sldId xmlns:r="http://schemas.openxmlformats.org/officeDocument/2006/relationships" id="260" r:id="Rf562c781d4b2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01145eee6466f" /><Relationship Type="http://schemas.openxmlformats.org/officeDocument/2006/relationships/slide" Target="/ppt/slides/slide1.xml" Id="Rcd16e6340dd44d8e" /><Relationship Type="http://schemas.openxmlformats.org/officeDocument/2006/relationships/slide" Target="/ppt/slides/slide2.xml" Id="R349361ba7ab04d8b" /><Relationship Type="http://schemas.openxmlformats.org/officeDocument/2006/relationships/slide" Target="/ppt/slides/slide3.xml" Id="Ra7e48d13eb8b41cc" /><Relationship Type="http://schemas.openxmlformats.org/officeDocument/2006/relationships/slide" Target="/ppt/slides/slide4.xml" Id="R0fd4a24fadce4fa9" /><Relationship Type="http://schemas.openxmlformats.org/officeDocument/2006/relationships/slide" Target="/ppt/slides/slide5.xml" Id="Rf562c781d4b2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c327c69ea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1bc14fed4327" /><Relationship Type="http://schemas.openxmlformats.org/officeDocument/2006/relationships/theme" Target="/ppt/slideMasters/theme/theme1.xml" Id="Rc46bd43e098d42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81bc14fed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08ef749eb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d9f870ad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8281e6af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7aceabc7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5a5ff5e0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