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9b8b3ccfe2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95c8e081046da"/>
  </p:sldMasterIdLst>
  <p:sldIdLst>
    <p:sldId xmlns:r="http://schemas.openxmlformats.org/officeDocument/2006/relationships" id="256" r:id="R65c092c0876b46e6"/>
    <p:sldId xmlns:r="http://schemas.openxmlformats.org/officeDocument/2006/relationships" id="257" r:id="Rccf35cd0efc143f9"/>
    <p:sldId xmlns:r="http://schemas.openxmlformats.org/officeDocument/2006/relationships" id="258" r:id="Rd74f86fc24eb4a33"/>
    <p:sldId xmlns:r="http://schemas.openxmlformats.org/officeDocument/2006/relationships" id="259" r:id="R3c554f9afa474034"/>
    <p:sldId xmlns:r="http://schemas.openxmlformats.org/officeDocument/2006/relationships" id="260" r:id="Re27b76f09e5d4be0"/>
    <p:sldId xmlns:r="http://schemas.openxmlformats.org/officeDocument/2006/relationships" id="261" r:id="R03f6892f740a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95c8e081046da" /><Relationship Type="http://schemas.openxmlformats.org/officeDocument/2006/relationships/slide" Target="/ppt/slides/slide1.xml" Id="R65c092c0876b46e6" /><Relationship Type="http://schemas.openxmlformats.org/officeDocument/2006/relationships/slide" Target="/ppt/slides/slide2.xml" Id="Rccf35cd0efc143f9" /><Relationship Type="http://schemas.openxmlformats.org/officeDocument/2006/relationships/slide" Target="/ppt/slides/slide3.xml" Id="Rd74f86fc24eb4a33" /><Relationship Type="http://schemas.openxmlformats.org/officeDocument/2006/relationships/slide" Target="/ppt/slides/slide4.xml" Id="R3c554f9afa474034" /><Relationship Type="http://schemas.openxmlformats.org/officeDocument/2006/relationships/slide" Target="/ppt/slides/slide5.xml" Id="Re27b76f09e5d4be0" /><Relationship Type="http://schemas.openxmlformats.org/officeDocument/2006/relationships/slide" Target="/ppt/slides/slide6.xml" Id="R03f6892f740a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3181024d3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3de6256646ac" /><Relationship Type="http://schemas.openxmlformats.org/officeDocument/2006/relationships/theme" Target="/ppt/slideMasters/theme/theme1.xml" Id="R034e052c75a6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343de62566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06660ee42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de2d2e88e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a185579a7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b9eea61b7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d20c94982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f2d27313d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AASLAND GÅRDSELSKAPET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971 548 436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