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539ac0f5d41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f54d92d8a40a1"/>
  </p:sldMasterIdLst>
  <p:sldIdLst>
    <p:sldId xmlns:r="http://schemas.openxmlformats.org/officeDocument/2006/relationships" id="256" r:id="Rbb54225967454a68"/>
    <p:sldId xmlns:r="http://schemas.openxmlformats.org/officeDocument/2006/relationships" id="257" r:id="Rd22ebd3c1b0a4454"/>
    <p:sldId xmlns:r="http://schemas.openxmlformats.org/officeDocument/2006/relationships" id="258" r:id="Rd03b1c8023cc4d48"/>
    <p:sldId xmlns:r="http://schemas.openxmlformats.org/officeDocument/2006/relationships" id="259" r:id="R5399c6ab78fd4586"/>
    <p:sldId xmlns:r="http://schemas.openxmlformats.org/officeDocument/2006/relationships" id="260" r:id="R1425010c3aec43f9"/>
    <p:sldId xmlns:r="http://schemas.openxmlformats.org/officeDocument/2006/relationships" id="261" r:id="Rab4ae51b4be8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f54d92d8a40a1" /><Relationship Type="http://schemas.openxmlformats.org/officeDocument/2006/relationships/slide" Target="/ppt/slides/slide1.xml" Id="Rbb54225967454a68" /><Relationship Type="http://schemas.openxmlformats.org/officeDocument/2006/relationships/slide" Target="/ppt/slides/slide2.xml" Id="Rd22ebd3c1b0a4454" /><Relationship Type="http://schemas.openxmlformats.org/officeDocument/2006/relationships/slide" Target="/ppt/slides/slide3.xml" Id="Rd03b1c8023cc4d48" /><Relationship Type="http://schemas.openxmlformats.org/officeDocument/2006/relationships/slide" Target="/ppt/slides/slide4.xml" Id="R5399c6ab78fd4586" /><Relationship Type="http://schemas.openxmlformats.org/officeDocument/2006/relationships/slide" Target="/ppt/slides/slide5.xml" Id="R1425010c3aec43f9" /><Relationship Type="http://schemas.openxmlformats.org/officeDocument/2006/relationships/slide" Target="/ppt/slides/slide6.xml" Id="Rab4ae51b4be8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f62f9d18e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88de550f34552" /><Relationship Type="http://schemas.openxmlformats.org/officeDocument/2006/relationships/theme" Target="/ppt/slideMasters/theme/theme1.xml" Id="R1197ca924f94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88de550f3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da0a4109a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07e967d92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ede22b2c5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15051597948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e09bba145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58148cde94a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AASLAND GÅRDSELSKAPET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AASLAND GÅRDSELSKAPET ANS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24 509 971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27 838 535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jacob.aasland@aasland.no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971 548 436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