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7e7d30731f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45b69fea5944b2"/>
  </p:sldMasterIdLst>
  <p:sldIdLst>
    <p:sldId xmlns:r="http://schemas.openxmlformats.org/officeDocument/2006/relationships" id="256" r:id="R081a8089ba9c4dd9"/>
    <p:sldId xmlns:r="http://schemas.openxmlformats.org/officeDocument/2006/relationships" id="257" r:id="R4265758d22894620"/>
    <p:sldId xmlns:r="http://schemas.openxmlformats.org/officeDocument/2006/relationships" id="258" r:id="R573734ac04734a11"/>
    <p:sldId xmlns:r="http://schemas.openxmlformats.org/officeDocument/2006/relationships" id="259" r:id="R799c531da76b42fa"/>
    <p:sldId xmlns:r="http://schemas.openxmlformats.org/officeDocument/2006/relationships" id="260" r:id="R4cc6158be6364ef8"/>
    <p:sldId xmlns:r="http://schemas.openxmlformats.org/officeDocument/2006/relationships" id="261" r:id="R7962d96e9ca2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5b69fea5944b2" /><Relationship Type="http://schemas.openxmlformats.org/officeDocument/2006/relationships/slide" Target="/ppt/slides/slide1.xml" Id="R081a8089ba9c4dd9" /><Relationship Type="http://schemas.openxmlformats.org/officeDocument/2006/relationships/slide" Target="/ppt/slides/slide2.xml" Id="R4265758d22894620" /><Relationship Type="http://schemas.openxmlformats.org/officeDocument/2006/relationships/slide" Target="/ppt/slides/slide3.xml" Id="R573734ac04734a11" /><Relationship Type="http://schemas.openxmlformats.org/officeDocument/2006/relationships/slide" Target="/ppt/slides/slide4.xml" Id="R799c531da76b42fa" /><Relationship Type="http://schemas.openxmlformats.org/officeDocument/2006/relationships/slide" Target="/ppt/slides/slide5.xml" Id="R4cc6158be6364ef8" /><Relationship Type="http://schemas.openxmlformats.org/officeDocument/2006/relationships/slide" Target="/ppt/slides/slide6.xml" Id="R7962d96e9ca2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f9441c1ba4c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670ab981d4661" /><Relationship Type="http://schemas.openxmlformats.org/officeDocument/2006/relationships/theme" Target="/ppt/slideMasters/theme/theme1.xml" Id="R273a1e6bac35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5670ab981d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376ba689d4b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5638271aa4b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b6a962b41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45b34d00343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4cd8391ac4e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22fa1e07c4a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JÆREN REKNESKAPSLAG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Postvegen 209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78 69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klepp@grl.no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www.kleppgrl.no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971 557 397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