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42e1a7094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6e73b35674d02"/>
  </p:sldMasterIdLst>
  <p:sldIdLst>
    <p:sldId xmlns:r="http://schemas.openxmlformats.org/officeDocument/2006/relationships" id="256" r:id="R5b8e503329674c06"/>
    <p:sldId xmlns:r="http://schemas.openxmlformats.org/officeDocument/2006/relationships" id="257" r:id="Rb4f4b0baf9814819"/>
    <p:sldId xmlns:r="http://schemas.openxmlformats.org/officeDocument/2006/relationships" id="258" r:id="R8c85cd7814364595"/>
    <p:sldId xmlns:r="http://schemas.openxmlformats.org/officeDocument/2006/relationships" id="259" r:id="Rf337f6b8138948f3"/>
    <p:sldId xmlns:r="http://schemas.openxmlformats.org/officeDocument/2006/relationships" id="260" r:id="R256d537546c145b7"/>
    <p:sldId xmlns:r="http://schemas.openxmlformats.org/officeDocument/2006/relationships" id="261" r:id="R47d7aaf2a3ad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6e73b35674d02" /><Relationship Type="http://schemas.openxmlformats.org/officeDocument/2006/relationships/slide" Target="/ppt/slides/slide1.xml" Id="R5b8e503329674c06" /><Relationship Type="http://schemas.openxmlformats.org/officeDocument/2006/relationships/slide" Target="/ppt/slides/slide2.xml" Id="Rb4f4b0baf9814819" /><Relationship Type="http://schemas.openxmlformats.org/officeDocument/2006/relationships/slide" Target="/ppt/slides/slide3.xml" Id="R8c85cd7814364595" /><Relationship Type="http://schemas.openxmlformats.org/officeDocument/2006/relationships/slide" Target="/ppt/slides/slide4.xml" Id="Rf337f6b8138948f3" /><Relationship Type="http://schemas.openxmlformats.org/officeDocument/2006/relationships/slide" Target="/ppt/slides/slide5.xml" Id="R256d537546c145b7" /><Relationship Type="http://schemas.openxmlformats.org/officeDocument/2006/relationships/slide" Target="/ppt/slides/slide6.xml" Id="R47d7aaf2a3ad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6586bd117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52c707ec44c05" /><Relationship Type="http://schemas.openxmlformats.org/officeDocument/2006/relationships/theme" Target="/ppt/slideMasters/theme/theme1.xml" Id="R9df692323be5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52c707ec4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3a259ae6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94868a2a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d6624299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9d3f4ac8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feea7a1f7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8f39dd00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REKNESKAPSLAG SA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36 913 586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21 041 392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209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69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klepp@grl.no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www.kleppgrl.no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971 557 397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REKNESKAPSLAG SA</a:t>
            </a:r>
          </a:p>
        </p:txBody>
      </p:sp>
    </p:spTree>
  </p:cSld>
  <p:clrMapOvr>
    <a:masterClrMapping xmlns:a="http://schemas.openxmlformats.org/drawingml/2006/main"/>
  </p:clrMapOvr>
</p:sld>
</file>