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915d18255b49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0c5aa377574ba5"/>
  </p:sldMasterIdLst>
  <p:sldIdLst>
    <p:sldId xmlns:r="http://schemas.openxmlformats.org/officeDocument/2006/relationships" id="256" r:id="Rd43855b441ff4ca3"/>
    <p:sldId xmlns:r="http://schemas.openxmlformats.org/officeDocument/2006/relationships" id="257" r:id="R2fc24dcf735c4aaf"/>
    <p:sldId xmlns:r="http://schemas.openxmlformats.org/officeDocument/2006/relationships" id="258" r:id="R29e8caebf92d412e"/>
    <p:sldId xmlns:r="http://schemas.openxmlformats.org/officeDocument/2006/relationships" id="259" r:id="Rbf7c1884449b4506"/>
    <p:sldId xmlns:r="http://schemas.openxmlformats.org/officeDocument/2006/relationships" id="260" r:id="R19b90bfa25184f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0c5aa377574ba5" /><Relationship Type="http://schemas.openxmlformats.org/officeDocument/2006/relationships/slide" Target="/ppt/slides/slide1.xml" Id="Rd43855b441ff4ca3" /><Relationship Type="http://schemas.openxmlformats.org/officeDocument/2006/relationships/slide" Target="/ppt/slides/slide2.xml" Id="R2fc24dcf735c4aaf" /><Relationship Type="http://schemas.openxmlformats.org/officeDocument/2006/relationships/slide" Target="/ppt/slides/slide3.xml" Id="R29e8caebf92d412e" /><Relationship Type="http://schemas.openxmlformats.org/officeDocument/2006/relationships/slide" Target="/ppt/slides/slide4.xml" Id="Rbf7c1884449b4506" /><Relationship Type="http://schemas.openxmlformats.org/officeDocument/2006/relationships/slide" Target="/ppt/slides/slide5.xml" Id="R19b90bfa25184f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a42f3f917542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009ae2515a4015" /><Relationship Type="http://schemas.openxmlformats.org/officeDocument/2006/relationships/theme" Target="/ppt/slideMasters/theme/theme1.xml" Id="Rd1937629be4243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009ae2515a40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90a8b85374e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9c4a629e849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2236875da49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09fdd04b24c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d3b2db47842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UNIVERSITETET I STAVANGER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UNIVERSITETET I STAVANGER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UNIVERSITETET I STAVANGER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UNIVERSITETET I STAVANGER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UNIVERSITETET I STAVANGER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UNIVERSITETET I STAVANGER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Retterdals hus, Kjell Arholms gate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83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post@uis.no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www.uis.no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971 564 679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UNIVERSITETET I STAVANGER</a:t>
            </a:r>
          </a:p>
        </p:txBody>
      </p:sp>
    </p:spTree>
  </p:cSld>
  <p:clrMapOvr>
    <a:masterClrMapping xmlns:a="http://schemas.openxmlformats.org/drawingml/2006/main"/>
  </p:clrMapOvr>
</p:sld>
</file>