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108b8521aa40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54daa457854304"/>
  </p:sldMasterIdLst>
  <p:sldIdLst>
    <p:sldId xmlns:r="http://schemas.openxmlformats.org/officeDocument/2006/relationships" id="256" r:id="Rbd155cba9c6a4f98"/>
    <p:sldId xmlns:r="http://schemas.openxmlformats.org/officeDocument/2006/relationships" id="257" r:id="R1eb7ecfe54534271"/>
    <p:sldId xmlns:r="http://schemas.openxmlformats.org/officeDocument/2006/relationships" id="258" r:id="R04be3de461434d8f"/>
    <p:sldId xmlns:r="http://schemas.openxmlformats.org/officeDocument/2006/relationships" id="259" r:id="R0409df8d7c004a41"/>
    <p:sldId xmlns:r="http://schemas.openxmlformats.org/officeDocument/2006/relationships" id="260" r:id="R2ec0636e366e4f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54daa457854304" /><Relationship Type="http://schemas.openxmlformats.org/officeDocument/2006/relationships/slide" Target="/ppt/slides/slide1.xml" Id="Rbd155cba9c6a4f98" /><Relationship Type="http://schemas.openxmlformats.org/officeDocument/2006/relationships/slide" Target="/ppt/slides/slide2.xml" Id="R1eb7ecfe54534271" /><Relationship Type="http://schemas.openxmlformats.org/officeDocument/2006/relationships/slide" Target="/ppt/slides/slide3.xml" Id="R04be3de461434d8f" /><Relationship Type="http://schemas.openxmlformats.org/officeDocument/2006/relationships/slide" Target="/ppt/slides/slide4.xml" Id="R0409df8d7c004a41" /><Relationship Type="http://schemas.openxmlformats.org/officeDocument/2006/relationships/slide" Target="/ppt/slides/slide5.xml" Id="R2ec0636e366e4f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0d9cc7c22c40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af35c70c746db" /><Relationship Type="http://schemas.openxmlformats.org/officeDocument/2006/relationships/theme" Target="/ppt/slideMasters/theme/theme1.xml" Id="R8d2d69b7030f44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0af35c70c746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d8075acb5f43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1d74c0f1a4f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59b54cf8c143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c5691f70b45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bd35db1d74c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PERSONELLSERVICE TRØNDELAG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PERSONELLSERVICE TRØNDELAG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PERSONELLSERVICE TRØNDELAG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PERSONELLSERVICE TRØNDELAG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PERSONELLSERVICE TRØNDELAG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PERSONELLSERVICE TRØNDELAG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Kjøpmannsgata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54 21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post@personellservice.no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971 574 569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PERSONELLSERVICE TRØNDELAG</a:t>
            </a:r>
          </a:p>
        </p:txBody>
      </p:sp>
    </p:spTree>
  </p:cSld>
  <p:clrMapOvr>
    <a:masterClrMapping xmlns:a="http://schemas.openxmlformats.org/drawingml/2006/main"/>
  </p:clrMapOvr>
</p:sld>
</file>