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52ede1b201f4c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da2b18f26c43ed"/>
  </p:sldMasterIdLst>
  <p:sldIdLst>
    <p:sldId xmlns:r="http://schemas.openxmlformats.org/officeDocument/2006/relationships" id="256" r:id="Rac1e7dd3b32c484b"/>
    <p:sldId xmlns:r="http://schemas.openxmlformats.org/officeDocument/2006/relationships" id="257" r:id="R73e5df7123b64c6f"/>
    <p:sldId xmlns:r="http://schemas.openxmlformats.org/officeDocument/2006/relationships" id="258" r:id="R924a80f45f3c4001"/>
    <p:sldId xmlns:r="http://schemas.openxmlformats.org/officeDocument/2006/relationships" id="259" r:id="Re4e0278b0e98457b"/>
    <p:sldId xmlns:r="http://schemas.openxmlformats.org/officeDocument/2006/relationships" id="260" r:id="R25a679312a9a4f50"/>
    <p:sldId xmlns:r="http://schemas.openxmlformats.org/officeDocument/2006/relationships" id="261" r:id="R38e3b6d1fc3248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da2b18f26c43ed" /><Relationship Type="http://schemas.openxmlformats.org/officeDocument/2006/relationships/slide" Target="/ppt/slides/slide1.xml" Id="Rac1e7dd3b32c484b" /><Relationship Type="http://schemas.openxmlformats.org/officeDocument/2006/relationships/slide" Target="/ppt/slides/slide2.xml" Id="R73e5df7123b64c6f" /><Relationship Type="http://schemas.openxmlformats.org/officeDocument/2006/relationships/slide" Target="/ppt/slides/slide3.xml" Id="R924a80f45f3c4001" /><Relationship Type="http://schemas.openxmlformats.org/officeDocument/2006/relationships/slide" Target="/ppt/slides/slide4.xml" Id="Re4e0278b0e98457b" /><Relationship Type="http://schemas.openxmlformats.org/officeDocument/2006/relationships/slide" Target="/ppt/slides/slide5.xml" Id="R25a679312a9a4f50" /><Relationship Type="http://schemas.openxmlformats.org/officeDocument/2006/relationships/slide" Target="/ppt/slides/slide6.xml" Id="R38e3b6d1fc3248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48e160d8e049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36e4da0d8a4dbd" /><Relationship Type="http://schemas.openxmlformats.org/officeDocument/2006/relationships/theme" Target="/ppt/slideMasters/theme/theme1.xml" Id="R19f779a9e04f42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36e4da0d8a4d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c4ee5fa21949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1c9536e58343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a35cde3f0b49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96439f3a1644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6a4e3aad224e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3372c5e27d48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DRONNING MAUDS MINNE HØGSKOLE FOR BARNEHAGELÆRERUTDANNING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MAUDS MINNE HØGSKOLE FOR BARNEHAGELÆRERUTDANNING STI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205 071 305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−3 755 717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−132 267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74 607 425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152 250 361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Thrond Nergaards veg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7044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80 52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post@dmmh.no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971 574 747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