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2da100e166f447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b0877167e594761"/>
  </p:sldMasterIdLst>
  <p:sldIdLst>
    <p:sldId xmlns:r="http://schemas.openxmlformats.org/officeDocument/2006/relationships" id="256" r:id="R08a7e6fe311949d2"/>
    <p:sldId xmlns:r="http://schemas.openxmlformats.org/officeDocument/2006/relationships" id="257" r:id="Rcc733ca28f8a409d"/>
    <p:sldId xmlns:r="http://schemas.openxmlformats.org/officeDocument/2006/relationships" id="258" r:id="R40ffc57d4a3a4fb8"/>
    <p:sldId xmlns:r="http://schemas.openxmlformats.org/officeDocument/2006/relationships" id="259" r:id="R66d6ba68d6aa4135"/>
    <p:sldId xmlns:r="http://schemas.openxmlformats.org/officeDocument/2006/relationships" id="260" r:id="Rf48df86f716f40a3"/>
    <p:sldId xmlns:r="http://schemas.openxmlformats.org/officeDocument/2006/relationships" id="261" r:id="R186947ce4388449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b0877167e594761" /><Relationship Type="http://schemas.openxmlformats.org/officeDocument/2006/relationships/slide" Target="/ppt/slides/slide1.xml" Id="R08a7e6fe311949d2" /><Relationship Type="http://schemas.openxmlformats.org/officeDocument/2006/relationships/slide" Target="/ppt/slides/slide2.xml" Id="Rcc733ca28f8a409d" /><Relationship Type="http://schemas.openxmlformats.org/officeDocument/2006/relationships/slide" Target="/ppt/slides/slide3.xml" Id="R40ffc57d4a3a4fb8" /><Relationship Type="http://schemas.openxmlformats.org/officeDocument/2006/relationships/slide" Target="/ppt/slides/slide4.xml" Id="R66d6ba68d6aa4135" /><Relationship Type="http://schemas.openxmlformats.org/officeDocument/2006/relationships/slide" Target="/ppt/slides/slide5.xml" Id="Rf48df86f716f40a3" /><Relationship Type="http://schemas.openxmlformats.org/officeDocument/2006/relationships/slide" Target="/ppt/slides/slide6.xml" Id="R186947ce4388449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1ddc9fc97d6460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442be3f5b443e1" /><Relationship Type="http://schemas.openxmlformats.org/officeDocument/2006/relationships/theme" Target="/ppt/slideMasters/theme/theme1.xml" Id="R0eed31d8c873496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7442be3f5b443e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a127041f454f4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483b5be0f2478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d94f30062b4bb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235d95e89b4bb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466f4d21be450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e203d5e96d475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STJØRDAL MISJONSKIRKE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STJØRDAL MISJONSKIRKE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STJØRDAL MISJONSKIRKE ble etablert [år] og holder til i Stjørdal.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STJØRDAL MISJONSKIRKE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STJØRDAL MISJONSKIRKE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STJØRDAL MISJONSKIRKE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3 365 939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177 573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589 422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24 389 436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24 805 777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STJØRDAL MISJONSKIRKE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Havnegata 18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7503 Stjørdal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post@misjonskirka.org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www.misjonskirka.org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971 576 014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STJØRDAL MISJONSKIRKE</a:t>
            </a:r>
          </a:p>
        </p:txBody>
      </p:sp>
    </p:spTree>
  </p:cSld>
  <p:clrMapOvr>
    <a:masterClrMapping xmlns:a="http://schemas.openxmlformats.org/drawingml/2006/main"/>
  </p:clrMapOvr>
</p:sld>
</file>