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d75423274ff4f6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89601b3d0be4903"/>
  </p:sldMasterIdLst>
  <p:sldIdLst>
    <p:sldId xmlns:r="http://schemas.openxmlformats.org/officeDocument/2006/relationships" id="256" r:id="R09ca7a9be7834c7f"/>
    <p:sldId xmlns:r="http://schemas.openxmlformats.org/officeDocument/2006/relationships" id="257" r:id="R1a3bdaa1d76d4572"/>
    <p:sldId xmlns:r="http://schemas.openxmlformats.org/officeDocument/2006/relationships" id="258" r:id="R85562b9b868d47c1"/>
    <p:sldId xmlns:r="http://schemas.openxmlformats.org/officeDocument/2006/relationships" id="259" r:id="R649d9657cf8447ff"/>
    <p:sldId xmlns:r="http://schemas.openxmlformats.org/officeDocument/2006/relationships" id="260" r:id="R6b63a8838d1a42e7"/>
    <p:sldId xmlns:r="http://schemas.openxmlformats.org/officeDocument/2006/relationships" id="261" r:id="Rb1491887101d44e3"/>
    <p:sldId xmlns:r="http://schemas.openxmlformats.org/officeDocument/2006/relationships" id="262" r:id="R6e5fb1c85a7a47f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9601b3d0be4903" /><Relationship Type="http://schemas.openxmlformats.org/officeDocument/2006/relationships/slide" Target="/ppt/slides/slide1.xml" Id="R09ca7a9be7834c7f" /><Relationship Type="http://schemas.openxmlformats.org/officeDocument/2006/relationships/slide" Target="/ppt/slides/slide2.xml" Id="R1a3bdaa1d76d4572" /><Relationship Type="http://schemas.openxmlformats.org/officeDocument/2006/relationships/slide" Target="/ppt/slides/slide3.xml" Id="R85562b9b868d47c1" /><Relationship Type="http://schemas.openxmlformats.org/officeDocument/2006/relationships/slide" Target="/ppt/slides/slide4.xml" Id="R649d9657cf8447ff" /><Relationship Type="http://schemas.openxmlformats.org/officeDocument/2006/relationships/slide" Target="/ppt/slides/slide5.xml" Id="R6b63a8838d1a42e7" /><Relationship Type="http://schemas.openxmlformats.org/officeDocument/2006/relationships/slide" Target="/ppt/slides/slide6.xml" Id="Rb1491887101d44e3" /><Relationship Type="http://schemas.openxmlformats.org/officeDocument/2006/relationships/slide" Target="/ppt/slides/slide7.xml" Id="R6e5fb1c85a7a47f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4f7768dff44c5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5d335bb7a14f89" /><Relationship Type="http://schemas.openxmlformats.org/officeDocument/2006/relationships/theme" Target="/ppt/slideMasters/theme/theme1.xml" Id="R7c1eab11a04c4a1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05d335bb7a14f8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18f38fc68944d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0d1bd82cf6447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30a9d4eb724a1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9dd72dc04e439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7c26d92e3a48d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a31d2e674b436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4af9e537304c3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MOKASTET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MOKASTET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MOKASTET HOLDING AS ble etablert [år] og holder til i Sarpsborg.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MOKASTET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MOKASTET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MOKASTET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−331 305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4 146 015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200 098 571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201 301 441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MOKASTET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ROAR STEINKELLNER MOKASTET  –  51,0 %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MAY-BRITT MOKASTET  –  49,0 %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MOKASTET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Færders gate 43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1707 Sarpsborg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971 579 560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MOKASTET HOLDING AS</a:t>
            </a:r>
          </a:p>
        </p:txBody>
      </p:sp>
    </p:spTree>
  </p:cSld>
  <p:clrMapOvr>
    <a:masterClrMapping xmlns:a="http://schemas.openxmlformats.org/drawingml/2006/main"/>
  </p:clrMapOvr>
</p:sld>
</file>