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9cce2dc52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eb339f4e3444e"/>
  </p:sldMasterIdLst>
  <p:sldIdLst>
    <p:sldId xmlns:r="http://schemas.openxmlformats.org/officeDocument/2006/relationships" id="256" r:id="R565fcfb911ed4f24"/>
    <p:sldId xmlns:r="http://schemas.openxmlformats.org/officeDocument/2006/relationships" id="257" r:id="R30d7b4e9516d4cc8"/>
    <p:sldId xmlns:r="http://schemas.openxmlformats.org/officeDocument/2006/relationships" id="258" r:id="R42ce0d30bd954642"/>
    <p:sldId xmlns:r="http://schemas.openxmlformats.org/officeDocument/2006/relationships" id="259" r:id="R99508fa6bc3c45ab"/>
    <p:sldId xmlns:r="http://schemas.openxmlformats.org/officeDocument/2006/relationships" id="260" r:id="R33201bd8ad2f4373"/>
    <p:sldId xmlns:r="http://schemas.openxmlformats.org/officeDocument/2006/relationships" id="261" r:id="R8b58f5453249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eb339f4e3444e" /><Relationship Type="http://schemas.openxmlformats.org/officeDocument/2006/relationships/slide" Target="/ppt/slides/slide1.xml" Id="R565fcfb911ed4f24" /><Relationship Type="http://schemas.openxmlformats.org/officeDocument/2006/relationships/slide" Target="/ppt/slides/slide2.xml" Id="R30d7b4e9516d4cc8" /><Relationship Type="http://schemas.openxmlformats.org/officeDocument/2006/relationships/slide" Target="/ppt/slides/slide3.xml" Id="R42ce0d30bd954642" /><Relationship Type="http://schemas.openxmlformats.org/officeDocument/2006/relationships/slide" Target="/ppt/slides/slide4.xml" Id="R99508fa6bc3c45ab" /><Relationship Type="http://schemas.openxmlformats.org/officeDocument/2006/relationships/slide" Target="/ppt/slides/slide5.xml" Id="R33201bd8ad2f4373" /><Relationship Type="http://schemas.openxmlformats.org/officeDocument/2006/relationships/slide" Target="/ppt/slides/slide6.xml" Id="R8b58f5453249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2387c4916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9557a55042b4" /><Relationship Type="http://schemas.openxmlformats.org/officeDocument/2006/relationships/theme" Target="/ppt/slideMasters/theme/theme1.xml" Id="Rb78ba9cef36b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a9557a550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bb8c8d1b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e77c03ca9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656233fe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ad6c8956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1a258df7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df369ca6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GRØNT SKIFTE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971 580 488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