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d7d8a2f24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9608c18aa4ae0"/>
  </p:sldMasterIdLst>
  <p:sldIdLst>
    <p:sldId xmlns:r="http://schemas.openxmlformats.org/officeDocument/2006/relationships" id="256" r:id="Rdc3fa40ae42446a7"/>
    <p:sldId xmlns:r="http://schemas.openxmlformats.org/officeDocument/2006/relationships" id="257" r:id="Rbb19ddce5938424f"/>
    <p:sldId xmlns:r="http://schemas.openxmlformats.org/officeDocument/2006/relationships" id="258" r:id="R47d5b53878e24d7b"/>
    <p:sldId xmlns:r="http://schemas.openxmlformats.org/officeDocument/2006/relationships" id="259" r:id="Rcad85b4b914e4eda"/>
    <p:sldId xmlns:r="http://schemas.openxmlformats.org/officeDocument/2006/relationships" id="260" r:id="Re2dde8e3fd94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608c18aa4ae0" /><Relationship Type="http://schemas.openxmlformats.org/officeDocument/2006/relationships/slide" Target="/ppt/slides/slide1.xml" Id="Rdc3fa40ae42446a7" /><Relationship Type="http://schemas.openxmlformats.org/officeDocument/2006/relationships/slide" Target="/ppt/slides/slide2.xml" Id="Rbb19ddce5938424f" /><Relationship Type="http://schemas.openxmlformats.org/officeDocument/2006/relationships/slide" Target="/ppt/slides/slide3.xml" Id="R47d5b53878e24d7b" /><Relationship Type="http://schemas.openxmlformats.org/officeDocument/2006/relationships/slide" Target="/ppt/slides/slide4.xml" Id="Rcad85b4b914e4eda" /><Relationship Type="http://schemas.openxmlformats.org/officeDocument/2006/relationships/slide" Target="/ppt/slides/slide5.xml" Id="Re2dde8e3fd94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5902a4ddf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c538ba5f4139" /><Relationship Type="http://schemas.openxmlformats.org/officeDocument/2006/relationships/theme" Target="/ppt/slideMasters/theme/theme1.xml" Id="Rc7883a3da22c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0c538ba5f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6b9edaf2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777e7f54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edaae459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94216b40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16b5c649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GRØNT SKIFTE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GRØNT SKIFTE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971 580 488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