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b4f3bd630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7d403eaeec4081"/>
  </p:sldMasterIdLst>
  <p:sldIdLst>
    <p:sldId xmlns:r="http://schemas.openxmlformats.org/officeDocument/2006/relationships" id="256" r:id="R0fb033f960204c47"/>
    <p:sldId xmlns:r="http://schemas.openxmlformats.org/officeDocument/2006/relationships" id="257" r:id="Re0488416942d4956"/>
    <p:sldId xmlns:r="http://schemas.openxmlformats.org/officeDocument/2006/relationships" id="258" r:id="Rc1c8d19e60794bc2"/>
    <p:sldId xmlns:r="http://schemas.openxmlformats.org/officeDocument/2006/relationships" id="259" r:id="Rfe58147f46e44c6b"/>
    <p:sldId xmlns:r="http://schemas.openxmlformats.org/officeDocument/2006/relationships" id="260" r:id="Re76c74d8b48b4b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d403eaeec4081" /><Relationship Type="http://schemas.openxmlformats.org/officeDocument/2006/relationships/slide" Target="/ppt/slides/slide1.xml" Id="R0fb033f960204c47" /><Relationship Type="http://schemas.openxmlformats.org/officeDocument/2006/relationships/slide" Target="/ppt/slides/slide2.xml" Id="Re0488416942d4956" /><Relationship Type="http://schemas.openxmlformats.org/officeDocument/2006/relationships/slide" Target="/ppt/slides/slide3.xml" Id="Rc1c8d19e60794bc2" /><Relationship Type="http://schemas.openxmlformats.org/officeDocument/2006/relationships/slide" Target="/ppt/slides/slide4.xml" Id="Rfe58147f46e44c6b" /><Relationship Type="http://schemas.openxmlformats.org/officeDocument/2006/relationships/slide" Target="/ppt/slides/slide5.xml" Id="Re76c74d8b48b4b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11624010d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6240bdc14fb9" /><Relationship Type="http://schemas.openxmlformats.org/officeDocument/2006/relationships/theme" Target="/ppt/slideMasters/theme/theme1.xml" Id="R9a9f14fd813d44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06240bdc14f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15cc4dded4c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87da823c348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9ffc83d1a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8fe7484ae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490afe0dc42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MILJØINVEST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MILJØINVEST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MILJØINVEST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MILJØINVEST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MILJØINVEST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MILJØINVEST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971 580 496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MILJØINVEST</a:t>
            </a:r>
          </a:p>
        </p:txBody>
      </p:sp>
    </p:spTree>
  </p:cSld>
  <p:clrMapOvr>
    <a:masterClrMapping xmlns:a="http://schemas.openxmlformats.org/drawingml/2006/main"/>
  </p:clrMapOvr>
</p:sld>
</file>