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29c605d769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5e828801a41cb"/>
  </p:sldMasterIdLst>
  <p:sldIdLst>
    <p:sldId xmlns:r="http://schemas.openxmlformats.org/officeDocument/2006/relationships" id="256" r:id="Rd128aba474c44a16"/>
    <p:sldId xmlns:r="http://schemas.openxmlformats.org/officeDocument/2006/relationships" id="257" r:id="R9272ab70ac004781"/>
    <p:sldId xmlns:r="http://schemas.openxmlformats.org/officeDocument/2006/relationships" id="258" r:id="R176b62a309714bc6"/>
    <p:sldId xmlns:r="http://schemas.openxmlformats.org/officeDocument/2006/relationships" id="259" r:id="R195daea9851e4580"/>
    <p:sldId xmlns:r="http://schemas.openxmlformats.org/officeDocument/2006/relationships" id="260" r:id="R1a890792505649ff"/>
    <p:sldId xmlns:r="http://schemas.openxmlformats.org/officeDocument/2006/relationships" id="261" r:id="Ra8eadff5beb34f2f"/>
    <p:sldId xmlns:r="http://schemas.openxmlformats.org/officeDocument/2006/relationships" id="262" r:id="R4c48d3160ce743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5e828801a41cb" /><Relationship Type="http://schemas.openxmlformats.org/officeDocument/2006/relationships/slide" Target="/ppt/slides/slide1.xml" Id="Rd128aba474c44a16" /><Relationship Type="http://schemas.openxmlformats.org/officeDocument/2006/relationships/slide" Target="/ppt/slides/slide2.xml" Id="R9272ab70ac004781" /><Relationship Type="http://schemas.openxmlformats.org/officeDocument/2006/relationships/slide" Target="/ppt/slides/slide3.xml" Id="R176b62a309714bc6" /><Relationship Type="http://schemas.openxmlformats.org/officeDocument/2006/relationships/slide" Target="/ppt/slides/slide4.xml" Id="R195daea9851e4580" /><Relationship Type="http://schemas.openxmlformats.org/officeDocument/2006/relationships/slide" Target="/ppt/slides/slide5.xml" Id="R1a890792505649ff" /><Relationship Type="http://schemas.openxmlformats.org/officeDocument/2006/relationships/slide" Target="/ppt/slides/slide6.xml" Id="Ra8eadff5beb34f2f" /><Relationship Type="http://schemas.openxmlformats.org/officeDocument/2006/relationships/slide" Target="/ppt/slides/slide7.xml" Id="R4c48d3160ce743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f7d94d7f5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e6dc3af51471f" /><Relationship Type="http://schemas.openxmlformats.org/officeDocument/2006/relationships/theme" Target="/ppt/slideMasters/theme/theme1.xml" Id="Ra09d258b7c04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e6dc3af51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dd49b1f3943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0eb7a0a8d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e26d70d6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8398b40ec43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d5bbdacc4a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8f3a7284d42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f72cf97694c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LOTTERIPARTNER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LOTTERIPARTNER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LOTTERIPARTNER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LOTTERIPARTNER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LOTTERIPARTNER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LOTTERIPARTNER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2 711 110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−122 873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2 010 292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LOTTERIPARTNER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SKAFU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LOTTERIPARTNER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LOTTERIPARTNER AS</a:t>
            </a:r>
          </a:p>
        </p:txBody>
      </p:sp>
    </p:spTree>
  </p:cSld>
  <p:clrMapOvr>
    <a:masterClrMapping xmlns:a="http://schemas.openxmlformats.org/drawingml/2006/main"/>
  </p:clrMapOvr>
</p:sld>
</file>