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31526597634f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f7e0f224b64922"/>
  </p:sldMasterIdLst>
  <p:sldIdLst>
    <p:sldId xmlns:r="http://schemas.openxmlformats.org/officeDocument/2006/relationships" id="256" r:id="R134798a7051843a3"/>
    <p:sldId xmlns:r="http://schemas.openxmlformats.org/officeDocument/2006/relationships" id="257" r:id="R2e8c330508af4afa"/>
    <p:sldId xmlns:r="http://schemas.openxmlformats.org/officeDocument/2006/relationships" id="258" r:id="R1dd99ce876ef4b1e"/>
    <p:sldId xmlns:r="http://schemas.openxmlformats.org/officeDocument/2006/relationships" id="259" r:id="Rd0307aba5d954335"/>
    <p:sldId xmlns:r="http://schemas.openxmlformats.org/officeDocument/2006/relationships" id="260" r:id="Rea108826b56a48ce"/>
    <p:sldId xmlns:r="http://schemas.openxmlformats.org/officeDocument/2006/relationships" id="261" r:id="R941bcdc64a44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7e0f224b64922" /><Relationship Type="http://schemas.openxmlformats.org/officeDocument/2006/relationships/slide" Target="/ppt/slides/slide1.xml" Id="R134798a7051843a3" /><Relationship Type="http://schemas.openxmlformats.org/officeDocument/2006/relationships/slide" Target="/ppt/slides/slide2.xml" Id="R2e8c330508af4afa" /><Relationship Type="http://schemas.openxmlformats.org/officeDocument/2006/relationships/slide" Target="/ppt/slides/slide3.xml" Id="R1dd99ce876ef4b1e" /><Relationship Type="http://schemas.openxmlformats.org/officeDocument/2006/relationships/slide" Target="/ppt/slides/slide4.xml" Id="Rd0307aba5d954335" /><Relationship Type="http://schemas.openxmlformats.org/officeDocument/2006/relationships/slide" Target="/ppt/slides/slide5.xml" Id="Rea108826b56a48ce" /><Relationship Type="http://schemas.openxmlformats.org/officeDocument/2006/relationships/slide" Target="/ppt/slides/slide6.xml" Id="R941bcdc64a44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fbfcb506c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c1344011d4853" /><Relationship Type="http://schemas.openxmlformats.org/officeDocument/2006/relationships/theme" Target="/ppt/slideMasters/theme/theme1.xml" Id="R35d9ec3c21624f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c1344011d48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137b70f67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2e57113324b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25e60103b41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58f98ec47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9cf60f94a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2998a2621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BLÅTT TIL LYST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BLÅTT TIL 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BLÅTT TIL LYST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BLÅTT TIL 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BLÅTT TIL 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BLÅTT TIL 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NORDHOV 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BLÅTT TIL 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gate 91A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BLÅTT TIL LYST AS</a:t>
            </a:r>
          </a:p>
        </p:txBody>
      </p:sp>
    </p:spTree>
  </p:cSld>
  <p:clrMapOvr>
    <a:masterClrMapping xmlns:a="http://schemas.openxmlformats.org/drawingml/2006/main"/>
  </p:clrMapOvr>
</p:sld>
</file>