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53898b3ad844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2fce885a3b4cea"/>
  </p:sldMasterIdLst>
  <p:sldIdLst>
    <p:sldId xmlns:r="http://schemas.openxmlformats.org/officeDocument/2006/relationships" id="256" r:id="Rc427de52f7814b87"/>
    <p:sldId xmlns:r="http://schemas.openxmlformats.org/officeDocument/2006/relationships" id="257" r:id="R469f09d335424e06"/>
    <p:sldId xmlns:r="http://schemas.openxmlformats.org/officeDocument/2006/relationships" id="258" r:id="Rd21c6b81cf104474"/>
    <p:sldId xmlns:r="http://schemas.openxmlformats.org/officeDocument/2006/relationships" id="259" r:id="R55ef51951d4d4e9c"/>
    <p:sldId xmlns:r="http://schemas.openxmlformats.org/officeDocument/2006/relationships" id="260" r:id="R40a14b7938ae4f3d"/>
    <p:sldId xmlns:r="http://schemas.openxmlformats.org/officeDocument/2006/relationships" id="261" r:id="R8d8edb4121e14093"/>
    <p:sldId xmlns:r="http://schemas.openxmlformats.org/officeDocument/2006/relationships" id="262" r:id="Ra316f38ae7954d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2fce885a3b4cea" /><Relationship Type="http://schemas.openxmlformats.org/officeDocument/2006/relationships/slide" Target="/ppt/slides/slide1.xml" Id="Rc427de52f7814b87" /><Relationship Type="http://schemas.openxmlformats.org/officeDocument/2006/relationships/slide" Target="/ppt/slides/slide2.xml" Id="R469f09d335424e06" /><Relationship Type="http://schemas.openxmlformats.org/officeDocument/2006/relationships/slide" Target="/ppt/slides/slide3.xml" Id="Rd21c6b81cf104474" /><Relationship Type="http://schemas.openxmlformats.org/officeDocument/2006/relationships/slide" Target="/ppt/slides/slide4.xml" Id="R55ef51951d4d4e9c" /><Relationship Type="http://schemas.openxmlformats.org/officeDocument/2006/relationships/slide" Target="/ppt/slides/slide5.xml" Id="R40a14b7938ae4f3d" /><Relationship Type="http://schemas.openxmlformats.org/officeDocument/2006/relationships/slide" Target="/ppt/slides/slide6.xml" Id="R8d8edb4121e14093" /><Relationship Type="http://schemas.openxmlformats.org/officeDocument/2006/relationships/slide" Target="/ppt/slides/slide7.xml" Id="Ra316f38ae7954d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87e16968840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a63e385954cde" /><Relationship Type="http://schemas.openxmlformats.org/officeDocument/2006/relationships/theme" Target="/ppt/slideMasters/theme/theme1.xml" Id="Rd2e79068484148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ea63e385954c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2688e7e4d40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6ce04b6a740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8373c1de647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6caa26fe148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0fc52f17641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56619369d49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ccb7740824f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ODYSSY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ODYSSY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10 802 750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10 092 236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9 831 403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155 626 908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165 650 375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BAUMANN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HALFDAN THOMAS BAUMANN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BAUMANN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BAUMANN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971 583 460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ODYSSY AS</a:t>
            </a:r>
          </a:p>
        </p:txBody>
      </p:sp>
    </p:spTree>
  </p:cSld>
  <p:clrMapOvr>
    <a:masterClrMapping xmlns:a="http://schemas.openxmlformats.org/drawingml/2006/main"/>
  </p:clrMapOvr>
</p:sld>
</file>