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03100ddfd64c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23fa7316fe421e"/>
  </p:sldMasterIdLst>
  <p:sldIdLst>
    <p:sldId xmlns:r="http://schemas.openxmlformats.org/officeDocument/2006/relationships" id="256" r:id="Ra90fd28cba144002"/>
    <p:sldId xmlns:r="http://schemas.openxmlformats.org/officeDocument/2006/relationships" id="257" r:id="R8b4c024ccd2b4fef"/>
    <p:sldId xmlns:r="http://schemas.openxmlformats.org/officeDocument/2006/relationships" id="258" r:id="R61f2c1dcab3f4dbb"/>
    <p:sldId xmlns:r="http://schemas.openxmlformats.org/officeDocument/2006/relationships" id="259" r:id="Rb11f9b7fc11b44e1"/>
    <p:sldId xmlns:r="http://schemas.openxmlformats.org/officeDocument/2006/relationships" id="260" r:id="R21c62372a7184490"/>
    <p:sldId xmlns:r="http://schemas.openxmlformats.org/officeDocument/2006/relationships" id="261" r:id="Rf8ec2c8f00d14f49"/>
    <p:sldId xmlns:r="http://schemas.openxmlformats.org/officeDocument/2006/relationships" id="262" r:id="R7c103420e12c42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3fa7316fe421e" /><Relationship Type="http://schemas.openxmlformats.org/officeDocument/2006/relationships/slide" Target="/ppt/slides/slide1.xml" Id="Ra90fd28cba144002" /><Relationship Type="http://schemas.openxmlformats.org/officeDocument/2006/relationships/slide" Target="/ppt/slides/slide2.xml" Id="R8b4c024ccd2b4fef" /><Relationship Type="http://schemas.openxmlformats.org/officeDocument/2006/relationships/slide" Target="/ppt/slides/slide3.xml" Id="R61f2c1dcab3f4dbb" /><Relationship Type="http://schemas.openxmlformats.org/officeDocument/2006/relationships/slide" Target="/ppt/slides/slide4.xml" Id="Rb11f9b7fc11b44e1" /><Relationship Type="http://schemas.openxmlformats.org/officeDocument/2006/relationships/slide" Target="/ppt/slides/slide5.xml" Id="R21c62372a7184490" /><Relationship Type="http://schemas.openxmlformats.org/officeDocument/2006/relationships/slide" Target="/ppt/slides/slide6.xml" Id="Rf8ec2c8f00d14f49" /><Relationship Type="http://schemas.openxmlformats.org/officeDocument/2006/relationships/slide" Target="/ppt/slides/slide7.xml" Id="R7c103420e12c42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59d49c6f645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3a4ab64164b28" /><Relationship Type="http://schemas.openxmlformats.org/officeDocument/2006/relationships/theme" Target="/ppt/slideMasters/theme/theme1.xml" Id="Rd171995ce66049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c3a4ab64164b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bc16cb6a8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eea8f38db4b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4c990c39844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8db7192a149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4aa660d8647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d8da81b3449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0495ab2c64c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FORETAKSKONSULENTER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FORETAKSKONSULENTER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5 102 901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168 829 914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221 233 720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434 113 849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DOLVA LINN ECKHOFF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ECKHOFF ANDERS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ECKHOFF ANDERS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B, 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