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185e81315048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8e7cf60a92432f"/>
  </p:sldMasterIdLst>
  <p:sldIdLst>
    <p:sldId xmlns:r="http://schemas.openxmlformats.org/officeDocument/2006/relationships" id="256" r:id="Rf7aed7a68019492f"/>
    <p:sldId xmlns:r="http://schemas.openxmlformats.org/officeDocument/2006/relationships" id="257" r:id="R847dee52be1b4275"/>
    <p:sldId xmlns:r="http://schemas.openxmlformats.org/officeDocument/2006/relationships" id="258" r:id="Rfa3cfb42bcbe49e2"/>
    <p:sldId xmlns:r="http://schemas.openxmlformats.org/officeDocument/2006/relationships" id="259" r:id="Radb0a0a74dc648d9"/>
    <p:sldId xmlns:r="http://schemas.openxmlformats.org/officeDocument/2006/relationships" id="260" r:id="R911e168976fb4774"/>
    <p:sldId xmlns:r="http://schemas.openxmlformats.org/officeDocument/2006/relationships" id="261" r:id="R42c010a0ace843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8e7cf60a92432f" /><Relationship Type="http://schemas.openxmlformats.org/officeDocument/2006/relationships/slide" Target="/ppt/slides/slide1.xml" Id="Rf7aed7a68019492f" /><Relationship Type="http://schemas.openxmlformats.org/officeDocument/2006/relationships/slide" Target="/ppt/slides/slide2.xml" Id="R847dee52be1b4275" /><Relationship Type="http://schemas.openxmlformats.org/officeDocument/2006/relationships/slide" Target="/ppt/slides/slide3.xml" Id="Rfa3cfb42bcbe49e2" /><Relationship Type="http://schemas.openxmlformats.org/officeDocument/2006/relationships/slide" Target="/ppt/slides/slide4.xml" Id="Radb0a0a74dc648d9" /><Relationship Type="http://schemas.openxmlformats.org/officeDocument/2006/relationships/slide" Target="/ppt/slides/slide5.xml" Id="R911e168976fb4774" /><Relationship Type="http://schemas.openxmlformats.org/officeDocument/2006/relationships/slide" Target="/ppt/slides/slide6.xml" Id="R42c010a0ace843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4d2675c6949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092f5b2944933" /><Relationship Type="http://schemas.openxmlformats.org/officeDocument/2006/relationships/theme" Target="/ppt/slideMasters/theme/theme1.xml" Id="Ra4e9e30873c947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b092f5b29449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f1da9c0fe42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014c9884b42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791d97cf4c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bdb8934a846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d65d6c9fa47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e683c89be48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HALS STORE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HALS STORE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FRANK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BORGEN INGER EVA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ULLERN HOLDING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971 584 513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HALS STORE AS</a:t>
            </a:r>
          </a:p>
        </p:txBody>
      </p:sp>
    </p:spTree>
  </p:cSld>
  <p:clrMapOvr>
    <a:masterClrMapping xmlns:a="http://schemas.openxmlformats.org/drawingml/2006/main"/>
  </p:clrMapOvr>
</p:sld>
</file>