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33600448f848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a9a97992314361"/>
  </p:sldMasterIdLst>
  <p:sldIdLst>
    <p:sldId xmlns:r="http://schemas.openxmlformats.org/officeDocument/2006/relationships" id="256" r:id="R1fd7c22b60e040ae"/>
    <p:sldId xmlns:r="http://schemas.openxmlformats.org/officeDocument/2006/relationships" id="257" r:id="Rbdfd026cb0b14246"/>
    <p:sldId xmlns:r="http://schemas.openxmlformats.org/officeDocument/2006/relationships" id="258" r:id="Rd78fa447bee147fc"/>
    <p:sldId xmlns:r="http://schemas.openxmlformats.org/officeDocument/2006/relationships" id="259" r:id="R5b2785d4b3524fa8"/>
    <p:sldId xmlns:r="http://schemas.openxmlformats.org/officeDocument/2006/relationships" id="260" r:id="Rf8ce90af5b8447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a9a97992314361" /><Relationship Type="http://schemas.openxmlformats.org/officeDocument/2006/relationships/slide" Target="/ppt/slides/slide1.xml" Id="R1fd7c22b60e040ae" /><Relationship Type="http://schemas.openxmlformats.org/officeDocument/2006/relationships/slide" Target="/ppt/slides/slide2.xml" Id="Rbdfd026cb0b14246" /><Relationship Type="http://schemas.openxmlformats.org/officeDocument/2006/relationships/slide" Target="/ppt/slides/slide3.xml" Id="Rd78fa447bee147fc" /><Relationship Type="http://schemas.openxmlformats.org/officeDocument/2006/relationships/slide" Target="/ppt/slides/slide4.xml" Id="R5b2785d4b3524fa8" /><Relationship Type="http://schemas.openxmlformats.org/officeDocument/2006/relationships/slide" Target="/ppt/slides/slide5.xml" Id="Rf8ce90af5b8447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220d417d8242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7327c3f85476e" /><Relationship Type="http://schemas.openxmlformats.org/officeDocument/2006/relationships/theme" Target="/ppt/slideMasters/theme/theme1.xml" Id="R982a2b76a9604e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77327c3f8547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86a8843ae41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095f2a9ce46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341f23bf144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736d74aa04c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67a643dc94c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HALS STORE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 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 STORE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 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 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 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 STORE AS</a:t>
            </a:r>
          </a:p>
        </p:txBody>
      </p:sp>
    </p:spTree>
  </p:cSld>
  <p:clrMapOvr>
    <a:masterClrMapping xmlns:a="http://schemas.openxmlformats.org/drawingml/2006/main"/>
  </p:clrMapOvr>
</p:sld>
</file>