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278246826d4c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925f185364f8e"/>
  </p:sldMasterIdLst>
  <p:sldIdLst>
    <p:sldId xmlns:r="http://schemas.openxmlformats.org/officeDocument/2006/relationships" id="256" r:id="R374568a0c0cd484e"/>
    <p:sldId xmlns:r="http://schemas.openxmlformats.org/officeDocument/2006/relationships" id="257" r:id="Redfa9caf69c64000"/>
    <p:sldId xmlns:r="http://schemas.openxmlformats.org/officeDocument/2006/relationships" id="258" r:id="Rb47694954ee74345"/>
    <p:sldId xmlns:r="http://schemas.openxmlformats.org/officeDocument/2006/relationships" id="259" r:id="R35956c8a21c042ae"/>
    <p:sldId xmlns:r="http://schemas.openxmlformats.org/officeDocument/2006/relationships" id="260" r:id="Re9a0f8e0d913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925f185364f8e" /><Relationship Type="http://schemas.openxmlformats.org/officeDocument/2006/relationships/slide" Target="/ppt/slides/slide1.xml" Id="R374568a0c0cd484e" /><Relationship Type="http://schemas.openxmlformats.org/officeDocument/2006/relationships/slide" Target="/ppt/slides/slide2.xml" Id="Redfa9caf69c64000" /><Relationship Type="http://schemas.openxmlformats.org/officeDocument/2006/relationships/slide" Target="/ppt/slides/slide3.xml" Id="Rb47694954ee74345" /><Relationship Type="http://schemas.openxmlformats.org/officeDocument/2006/relationships/slide" Target="/ppt/slides/slide4.xml" Id="R35956c8a21c042ae" /><Relationship Type="http://schemas.openxmlformats.org/officeDocument/2006/relationships/slide" Target="/ppt/slides/slide5.xml" Id="Re9a0f8e0d913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e879edbd7549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7b0081166419b" /><Relationship Type="http://schemas.openxmlformats.org/officeDocument/2006/relationships/theme" Target="/ppt/slideMasters/theme/theme1.xml" Id="R033183ecdea9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57b008116641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b388c93124b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be6aa439c48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e0a57dc194b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b1f6b3f6e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f8fb8f2dd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