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0812ef5494c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bfede233c64e4c"/>
  </p:sldMasterIdLst>
  <p:sldIdLst>
    <p:sldId xmlns:r="http://schemas.openxmlformats.org/officeDocument/2006/relationships" id="256" r:id="R87d62a4985f2435c"/>
    <p:sldId xmlns:r="http://schemas.openxmlformats.org/officeDocument/2006/relationships" id="257" r:id="R63bb74879e1e4086"/>
    <p:sldId xmlns:r="http://schemas.openxmlformats.org/officeDocument/2006/relationships" id="258" r:id="R2dfa412e1f664fb8"/>
    <p:sldId xmlns:r="http://schemas.openxmlformats.org/officeDocument/2006/relationships" id="259" r:id="Rb352b8842142451f"/>
    <p:sldId xmlns:r="http://schemas.openxmlformats.org/officeDocument/2006/relationships" id="260" r:id="R4b08e85831b64e91"/>
    <p:sldId xmlns:r="http://schemas.openxmlformats.org/officeDocument/2006/relationships" id="261" r:id="Rd48ef1943f50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fede233c64e4c" /><Relationship Type="http://schemas.openxmlformats.org/officeDocument/2006/relationships/slide" Target="/ppt/slides/slide1.xml" Id="R87d62a4985f2435c" /><Relationship Type="http://schemas.openxmlformats.org/officeDocument/2006/relationships/slide" Target="/ppt/slides/slide2.xml" Id="R63bb74879e1e4086" /><Relationship Type="http://schemas.openxmlformats.org/officeDocument/2006/relationships/slide" Target="/ppt/slides/slide3.xml" Id="R2dfa412e1f664fb8" /><Relationship Type="http://schemas.openxmlformats.org/officeDocument/2006/relationships/slide" Target="/ppt/slides/slide4.xml" Id="Rb352b8842142451f" /><Relationship Type="http://schemas.openxmlformats.org/officeDocument/2006/relationships/slide" Target="/ppt/slides/slide5.xml" Id="R4b08e85831b64e91" /><Relationship Type="http://schemas.openxmlformats.org/officeDocument/2006/relationships/slide" Target="/ppt/slides/slide6.xml" Id="Rd48ef1943f50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c3d6fbfe44e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d78578cda4819" /><Relationship Type="http://schemas.openxmlformats.org/officeDocument/2006/relationships/theme" Target="/ppt/slideMasters/theme/theme1.xml" Id="R5cc91eea3654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1d78578cda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ff3aeb8c541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0dabba97a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9aa4f039c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8c3d6835a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8c243e18449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59e916ff346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SOAP STRØMMEN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SOAP STRØMMEN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SOAP STRØMMEN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SOAP STRØMMEN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SOAP STRØMMEN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SOAP STRØMMEN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TBS METRO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SOAP STRØMMEN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SOAP STRØMMEN AS</a:t>
            </a:r>
          </a:p>
        </p:txBody>
      </p:sp>
    </p:spTree>
  </p:cSld>
  <p:clrMapOvr>
    <a:masterClrMapping xmlns:a="http://schemas.openxmlformats.org/drawingml/2006/main"/>
  </p:clrMapOvr>
</p:sld>
</file>