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d73ff1fcc384d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2b0b3b03234a67"/>
  </p:sldMasterIdLst>
  <p:sldIdLst>
    <p:sldId xmlns:r="http://schemas.openxmlformats.org/officeDocument/2006/relationships" id="256" r:id="Rac36f6f94109420b"/>
    <p:sldId xmlns:r="http://schemas.openxmlformats.org/officeDocument/2006/relationships" id="257" r:id="Re894fa5491f04be9"/>
    <p:sldId xmlns:r="http://schemas.openxmlformats.org/officeDocument/2006/relationships" id="258" r:id="R8d8d2926629741ab"/>
    <p:sldId xmlns:r="http://schemas.openxmlformats.org/officeDocument/2006/relationships" id="259" r:id="R603cf7d4599b4f64"/>
    <p:sldId xmlns:r="http://schemas.openxmlformats.org/officeDocument/2006/relationships" id="260" r:id="Rddcac40637c64b39"/>
    <p:sldId xmlns:r="http://schemas.openxmlformats.org/officeDocument/2006/relationships" id="261" r:id="Rbf33e177c95144dc"/>
    <p:sldId xmlns:r="http://schemas.openxmlformats.org/officeDocument/2006/relationships" id="262" r:id="R04e665dd509e4e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2b0b3b03234a67" /><Relationship Type="http://schemas.openxmlformats.org/officeDocument/2006/relationships/slide" Target="/ppt/slides/slide1.xml" Id="Rac36f6f94109420b" /><Relationship Type="http://schemas.openxmlformats.org/officeDocument/2006/relationships/slide" Target="/ppt/slides/slide2.xml" Id="Re894fa5491f04be9" /><Relationship Type="http://schemas.openxmlformats.org/officeDocument/2006/relationships/slide" Target="/ppt/slides/slide3.xml" Id="R8d8d2926629741ab" /><Relationship Type="http://schemas.openxmlformats.org/officeDocument/2006/relationships/slide" Target="/ppt/slides/slide4.xml" Id="R603cf7d4599b4f64" /><Relationship Type="http://schemas.openxmlformats.org/officeDocument/2006/relationships/slide" Target="/ppt/slides/slide5.xml" Id="Rddcac40637c64b39" /><Relationship Type="http://schemas.openxmlformats.org/officeDocument/2006/relationships/slide" Target="/ppt/slides/slide6.xml" Id="Rbf33e177c95144dc" /><Relationship Type="http://schemas.openxmlformats.org/officeDocument/2006/relationships/slide" Target="/ppt/slides/slide7.xml" Id="R04e665dd509e4e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606717dd8640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edc316848446b" /><Relationship Type="http://schemas.openxmlformats.org/officeDocument/2006/relationships/theme" Target="/ppt/slideMasters/theme/theme1.xml" Id="R99486e3744844f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fedc31684844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618618fe5642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ef4ab5941448b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0a98b036af41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a22de6cdaf4c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ff086746040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71a4f5cc3646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ae3dcd1a6c43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MYE ARBEID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MYE 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MYE ARBEID AS ble etablert [år] og holder til i Gamle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MYE 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MYE 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MYE 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189 694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92 593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2 440 761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23 387 641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25 831 092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MYE 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ZWART LIVING TRUST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MYE ARBEID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Smedjegaten 88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1632 Gamle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31 95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anne@zwartarbeid.com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971 587 253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MYE ARBEID AS</a:t>
            </a:r>
          </a:p>
        </p:txBody>
      </p:sp>
    </p:spTree>
  </p:cSld>
  <p:clrMapOvr>
    <a:masterClrMapping xmlns:a="http://schemas.openxmlformats.org/drawingml/2006/main"/>
  </p:clrMapOvr>
</p:sld>
</file>