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74b0e4fbb1349b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94d5342343446e0"/>
  </p:sldMasterIdLst>
  <p:sldIdLst>
    <p:sldId xmlns:r="http://schemas.openxmlformats.org/officeDocument/2006/relationships" id="256" r:id="R1a152ba8d510438c"/>
    <p:sldId xmlns:r="http://schemas.openxmlformats.org/officeDocument/2006/relationships" id="257" r:id="R716d4729e82844a6"/>
    <p:sldId xmlns:r="http://schemas.openxmlformats.org/officeDocument/2006/relationships" id="258" r:id="R113120ba90b14a9c"/>
    <p:sldId xmlns:r="http://schemas.openxmlformats.org/officeDocument/2006/relationships" id="259" r:id="Rf5d671f188714b2e"/>
    <p:sldId xmlns:r="http://schemas.openxmlformats.org/officeDocument/2006/relationships" id="260" r:id="R7306a66805ce4f4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4d5342343446e0" /><Relationship Type="http://schemas.openxmlformats.org/officeDocument/2006/relationships/slide" Target="/ppt/slides/slide1.xml" Id="R1a152ba8d510438c" /><Relationship Type="http://schemas.openxmlformats.org/officeDocument/2006/relationships/slide" Target="/ppt/slides/slide2.xml" Id="R716d4729e82844a6" /><Relationship Type="http://schemas.openxmlformats.org/officeDocument/2006/relationships/slide" Target="/ppt/slides/slide3.xml" Id="R113120ba90b14a9c" /><Relationship Type="http://schemas.openxmlformats.org/officeDocument/2006/relationships/slide" Target="/ppt/slides/slide4.xml" Id="Rf5d671f188714b2e" /><Relationship Type="http://schemas.openxmlformats.org/officeDocument/2006/relationships/slide" Target="/ppt/slides/slide5.xml" Id="R7306a66805ce4f4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ce3a529d574a2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6ba40eacec461d" /><Relationship Type="http://schemas.openxmlformats.org/officeDocument/2006/relationships/theme" Target="/ppt/slideMasters/theme/theme1.xml" Id="Rf34cb4255b52439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d6ba40eacec461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02b88eabd54d0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19509613ab46b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3ae243be7e412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188c5a1b364a2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8e020592b2493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RAFOSS GRUPPEN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RAFOSS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RAFOSS GRUPPEN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RAFOSS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RAFOSS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RAFOSS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971 587 652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RAFOSS GRUPPEN AS</a:t>
            </a:r>
          </a:p>
        </p:txBody>
      </p:sp>
    </p:spTree>
  </p:cSld>
  <p:clrMapOvr>
    <a:masterClrMapping xmlns:a="http://schemas.openxmlformats.org/drawingml/2006/main"/>
  </p:clrMapOvr>
</p:sld>
</file>