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6d323b10e46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4aeffe78d41e6"/>
  </p:sldMasterIdLst>
  <p:sldIdLst>
    <p:sldId xmlns:r="http://schemas.openxmlformats.org/officeDocument/2006/relationships" id="256" r:id="R3ffcd6c8fc2740b0"/>
    <p:sldId xmlns:r="http://schemas.openxmlformats.org/officeDocument/2006/relationships" id="257" r:id="Re3d5686837b2448c"/>
    <p:sldId xmlns:r="http://schemas.openxmlformats.org/officeDocument/2006/relationships" id="258" r:id="R7d76b4c1678541b2"/>
    <p:sldId xmlns:r="http://schemas.openxmlformats.org/officeDocument/2006/relationships" id="259" r:id="Racbec88e5e0c4145"/>
    <p:sldId xmlns:r="http://schemas.openxmlformats.org/officeDocument/2006/relationships" id="260" r:id="R9df20c6ba72a460e"/>
    <p:sldId xmlns:r="http://schemas.openxmlformats.org/officeDocument/2006/relationships" id="261" r:id="R0f023a4ceb2b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4aeffe78d41e6" /><Relationship Type="http://schemas.openxmlformats.org/officeDocument/2006/relationships/slide" Target="/ppt/slides/slide1.xml" Id="R3ffcd6c8fc2740b0" /><Relationship Type="http://schemas.openxmlformats.org/officeDocument/2006/relationships/slide" Target="/ppt/slides/slide2.xml" Id="Re3d5686837b2448c" /><Relationship Type="http://schemas.openxmlformats.org/officeDocument/2006/relationships/slide" Target="/ppt/slides/slide3.xml" Id="R7d76b4c1678541b2" /><Relationship Type="http://schemas.openxmlformats.org/officeDocument/2006/relationships/slide" Target="/ppt/slides/slide4.xml" Id="Racbec88e5e0c4145" /><Relationship Type="http://schemas.openxmlformats.org/officeDocument/2006/relationships/slide" Target="/ppt/slides/slide5.xml" Id="R9df20c6ba72a460e" /><Relationship Type="http://schemas.openxmlformats.org/officeDocument/2006/relationships/slide" Target="/ppt/slides/slide6.xml" Id="R0f023a4ceb2b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c11e7097b42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e76512aac4dee" /><Relationship Type="http://schemas.openxmlformats.org/officeDocument/2006/relationships/theme" Target="/ppt/slideMasters/theme/theme1.xml" Id="R1967158af5fe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e76512aac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895e9d187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9ec72c0e1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5f289c3ad47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bc8c918e0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5a9456737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e9e5647f7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BILKILDEN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BILKILDEN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BILKILDEN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BILKILDEN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BILKILDEN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BILKILDEN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82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971 589 175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BILKILDEN AS</a:t>
            </a:r>
          </a:p>
        </p:txBody>
      </p:sp>
    </p:spTree>
  </p:cSld>
  <p:clrMapOvr>
    <a:masterClrMapping xmlns:a="http://schemas.openxmlformats.org/drawingml/2006/main"/>
  </p:clrMapOvr>
</p:sld>
</file>