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3498755c0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4b6cfed1d9419d"/>
  </p:sldMasterIdLst>
  <p:sldIdLst>
    <p:sldId xmlns:r="http://schemas.openxmlformats.org/officeDocument/2006/relationships" id="256" r:id="R431ad83dd1c543e7"/>
    <p:sldId xmlns:r="http://schemas.openxmlformats.org/officeDocument/2006/relationships" id="257" r:id="Rbad8cf41d087413b"/>
    <p:sldId xmlns:r="http://schemas.openxmlformats.org/officeDocument/2006/relationships" id="258" r:id="R2cd4c3d241dd4e14"/>
    <p:sldId xmlns:r="http://schemas.openxmlformats.org/officeDocument/2006/relationships" id="259" r:id="R50a0ea6e9a194a21"/>
    <p:sldId xmlns:r="http://schemas.openxmlformats.org/officeDocument/2006/relationships" id="260" r:id="R7a121280611244f9"/>
    <p:sldId xmlns:r="http://schemas.openxmlformats.org/officeDocument/2006/relationships" id="261" r:id="Rd68ca8541cc3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b6cfed1d9419d" /><Relationship Type="http://schemas.openxmlformats.org/officeDocument/2006/relationships/slide" Target="/ppt/slides/slide1.xml" Id="R431ad83dd1c543e7" /><Relationship Type="http://schemas.openxmlformats.org/officeDocument/2006/relationships/slide" Target="/ppt/slides/slide2.xml" Id="Rbad8cf41d087413b" /><Relationship Type="http://schemas.openxmlformats.org/officeDocument/2006/relationships/slide" Target="/ppt/slides/slide3.xml" Id="R2cd4c3d241dd4e14" /><Relationship Type="http://schemas.openxmlformats.org/officeDocument/2006/relationships/slide" Target="/ppt/slides/slide4.xml" Id="R50a0ea6e9a194a21" /><Relationship Type="http://schemas.openxmlformats.org/officeDocument/2006/relationships/slide" Target="/ppt/slides/slide5.xml" Id="R7a121280611244f9" /><Relationship Type="http://schemas.openxmlformats.org/officeDocument/2006/relationships/slide" Target="/ppt/slides/slide6.xml" Id="Rd68ca8541cc3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970f76d86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a665614fd4ddc" /><Relationship Type="http://schemas.openxmlformats.org/officeDocument/2006/relationships/theme" Target="/ppt/slideMasters/theme/theme1.xml" Id="R583f7a5488db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a665614fd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49393dbb7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5cff98672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d4a3a0017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0a816436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f1765d4fc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f63922fd2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BILKILDEN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BILKILDEN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5 584 607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15 353 038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30 943 285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82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971 589 175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BILKILDEN AS</a:t>
            </a:r>
          </a:p>
        </p:txBody>
      </p:sp>
    </p:spTree>
  </p:cSld>
  <p:clrMapOvr>
    <a:masterClrMapping xmlns:a="http://schemas.openxmlformats.org/drawingml/2006/main"/>
  </p:clrMapOvr>
</p:sld>
</file>