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3a855cf0294e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d4359004fc4ab2"/>
  </p:sldMasterIdLst>
  <p:sldIdLst>
    <p:sldId xmlns:r="http://schemas.openxmlformats.org/officeDocument/2006/relationships" id="256" r:id="R9418973cf773442a"/>
    <p:sldId xmlns:r="http://schemas.openxmlformats.org/officeDocument/2006/relationships" id="257" r:id="Re33d19e49a5445c9"/>
    <p:sldId xmlns:r="http://schemas.openxmlformats.org/officeDocument/2006/relationships" id="258" r:id="R125962846b954f9c"/>
    <p:sldId xmlns:r="http://schemas.openxmlformats.org/officeDocument/2006/relationships" id="259" r:id="Rc208cc71383349ce"/>
    <p:sldId xmlns:r="http://schemas.openxmlformats.org/officeDocument/2006/relationships" id="260" r:id="R4d16749323c045fb"/>
    <p:sldId xmlns:r="http://schemas.openxmlformats.org/officeDocument/2006/relationships" id="261" r:id="R4b659976f7424660"/>
    <p:sldId xmlns:r="http://schemas.openxmlformats.org/officeDocument/2006/relationships" id="262" r:id="Ref58d9c1053e48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d4359004fc4ab2" /><Relationship Type="http://schemas.openxmlformats.org/officeDocument/2006/relationships/slide" Target="/ppt/slides/slide1.xml" Id="R9418973cf773442a" /><Relationship Type="http://schemas.openxmlformats.org/officeDocument/2006/relationships/slide" Target="/ppt/slides/slide2.xml" Id="Re33d19e49a5445c9" /><Relationship Type="http://schemas.openxmlformats.org/officeDocument/2006/relationships/slide" Target="/ppt/slides/slide3.xml" Id="R125962846b954f9c" /><Relationship Type="http://schemas.openxmlformats.org/officeDocument/2006/relationships/slide" Target="/ppt/slides/slide4.xml" Id="Rc208cc71383349ce" /><Relationship Type="http://schemas.openxmlformats.org/officeDocument/2006/relationships/slide" Target="/ppt/slides/slide5.xml" Id="R4d16749323c045fb" /><Relationship Type="http://schemas.openxmlformats.org/officeDocument/2006/relationships/slide" Target="/ppt/slides/slide6.xml" Id="R4b659976f7424660" /><Relationship Type="http://schemas.openxmlformats.org/officeDocument/2006/relationships/slide" Target="/ppt/slides/slide7.xml" Id="Ref58d9c1053e48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4331f708d345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656261bb94374" /><Relationship Type="http://schemas.openxmlformats.org/officeDocument/2006/relationships/theme" Target="/ppt/slideMasters/theme/theme1.xml" Id="Rea08709d08544c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8656261bb943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e7202c00347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0ecea872445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6b845ae004b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56ffba6ec42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5184bfbb04e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cd386c55d4e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eb41afc5e4a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AMPHIBIA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AMPHIBIA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AMPHIBIA AS ble etablert [år] og holder til i Tofte.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AMPHIBIA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AMPHIBIA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AMPHIBIA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996 610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−156 876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−144 266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230 681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417 634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AMPHIBIA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KRISTIAN FOSSUM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AMPHIBIA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Skoledalen 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3482 Tofte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06 43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firmapost@amphibia.no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971 590 734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AMPHIBIA AS</a:t>
            </a:r>
          </a:p>
        </p:txBody>
      </p:sp>
    </p:spTree>
  </p:cSld>
  <p:clrMapOvr>
    <a:masterClrMapping xmlns:a="http://schemas.openxmlformats.org/drawingml/2006/main"/>
  </p:clrMapOvr>
</p:sld>
</file>