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d6fd54245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6ff2554384829"/>
  </p:sldMasterIdLst>
  <p:sldIdLst>
    <p:sldId xmlns:r="http://schemas.openxmlformats.org/officeDocument/2006/relationships" id="256" r:id="R61e57c3633354305"/>
    <p:sldId xmlns:r="http://schemas.openxmlformats.org/officeDocument/2006/relationships" id="257" r:id="R85933bc962d24f08"/>
    <p:sldId xmlns:r="http://schemas.openxmlformats.org/officeDocument/2006/relationships" id="258" r:id="R97e004ef12c64d9b"/>
    <p:sldId xmlns:r="http://schemas.openxmlformats.org/officeDocument/2006/relationships" id="259" r:id="R45fc938618af4cdc"/>
    <p:sldId xmlns:r="http://schemas.openxmlformats.org/officeDocument/2006/relationships" id="260" r:id="R901c87bb0de64530"/>
    <p:sldId xmlns:r="http://schemas.openxmlformats.org/officeDocument/2006/relationships" id="261" r:id="Rcc3d9928f8e24558"/>
    <p:sldId xmlns:r="http://schemas.openxmlformats.org/officeDocument/2006/relationships" id="262" r:id="R444e4683aeaf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6ff2554384829" /><Relationship Type="http://schemas.openxmlformats.org/officeDocument/2006/relationships/slide" Target="/ppt/slides/slide1.xml" Id="R61e57c3633354305" /><Relationship Type="http://schemas.openxmlformats.org/officeDocument/2006/relationships/slide" Target="/ppt/slides/slide2.xml" Id="R85933bc962d24f08" /><Relationship Type="http://schemas.openxmlformats.org/officeDocument/2006/relationships/slide" Target="/ppt/slides/slide3.xml" Id="R97e004ef12c64d9b" /><Relationship Type="http://schemas.openxmlformats.org/officeDocument/2006/relationships/slide" Target="/ppt/slides/slide4.xml" Id="R45fc938618af4cdc" /><Relationship Type="http://schemas.openxmlformats.org/officeDocument/2006/relationships/slide" Target="/ppt/slides/slide5.xml" Id="R901c87bb0de64530" /><Relationship Type="http://schemas.openxmlformats.org/officeDocument/2006/relationships/slide" Target="/ppt/slides/slide6.xml" Id="Rcc3d9928f8e24558" /><Relationship Type="http://schemas.openxmlformats.org/officeDocument/2006/relationships/slide" Target="/ppt/slides/slide7.xml" Id="R444e4683aeaf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f2e94f380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c37807844b80" /><Relationship Type="http://schemas.openxmlformats.org/officeDocument/2006/relationships/theme" Target="/ppt/slideMasters/theme/theme1.xml" Id="Rb8c77d9e0fe7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0c3780784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2deb1449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27144e34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07f3880c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e494899f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010d66be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3611ef83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9e7bd164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EWI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76 382 994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WIDTH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ERWI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MARWI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971 592 737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