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0870927cfe4e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f4db86f85b45cc"/>
  </p:sldMasterIdLst>
  <p:sldIdLst>
    <p:sldId xmlns:r="http://schemas.openxmlformats.org/officeDocument/2006/relationships" id="256" r:id="R4d1f7f52651641ad"/>
    <p:sldId xmlns:r="http://schemas.openxmlformats.org/officeDocument/2006/relationships" id="257" r:id="R83c95af0a4eb4d55"/>
    <p:sldId xmlns:r="http://schemas.openxmlformats.org/officeDocument/2006/relationships" id="258" r:id="R4d9a2e04ec5342f7"/>
    <p:sldId xmlns:r="http://schemas.openxmlformats.org/officeDocument/2006/relationships" id="259" r:id="R8fa98e38dbea4c5d"/>
    <p:sldId xmlns:r="http://schemas.openxmlformats.org/officeDocument/2006/relationships" id="260" r:id="R2f4efb366bd04e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f4db86f85b45cc" /><Relationship Type="http://schemas.openxmlformats.org/officeDocument/2006/relationships/slide" Target="/ppt/slides/slide1.xml" Id="R4d1f7f52651641ad" /><Relationship Type="http://schemas.openxmlformats.org/officeDocument/2006/relationships/slide" Target="/ppt/slides/slide2.xml" Id="R83c95af0a4eb4d55" /><Relationship Type="http://schemas.openxmlformats.org/officeDocument/2006/relationships/slide" Target="/ppt/slides/slide3.xml" Id="R4d9a2e04ec5342f7" /><Relationship Type="http://schemas.openxmlformats.org/officeDocument/2006/relationships/slide" Target="/ppt/slides/slide4.xml" Id="R8fa98e38dbea4c5d" /><Relationship Type="http://schemas.openxmlformats.org/officeDocument/2006/relationships/slide" Target="/ppt/slides/slide5.xml" Id="R2f4efb366bd04e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66c4f6c0c44e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438386a59425d" /><Relationship Type="http://schemas.openxmlformats.org/officeDocument/2006/relationships/theme" Target="/ppt/slideMasters/theme/theme1.xml" Id="Rd5dbdbc4477240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5438386a5942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312c0df414f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c76847fe341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d33b48d8e47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c98f60ae94e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01503faec48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PROAGO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PROAGO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PROAGO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PROAGO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PROAGO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PROAGO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971 593 539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PROAGO AS</a:t>
            </a:r>
          </a:p>
        </p:txBody>
      </p:sp>
    </p:spTree>
  </p:cSld>
  <p:clrMapOvr>
    <a:masterClrMapping xmlns:a="http://schemas.openxmlformats.org/drawingml/2006/main"/>
  </p:clrMapOvr>
</p:sld>
</file>