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36b3fcb28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3ac7861c04e61"/>
  </p:sldMasterIdLst>
  <p:sldIdLst>
    <p:sldId xmlns:r="http://schemas.openxmlformats.org/officeDocument/2006/relationships" id="256" r:id="Rd02ba4ea6a714976"/>
    <p:sldId xmlns:r="http://schemas.openxmlformats.org/officeDocument/2006/relationships" id="257" r:id="R2c856a4c1b9c40b8"/>
    <p:sldId xmlns:r="http://schemas.openxmlformats.org/officeDocument/2006/relationships" id="258" r:id="Rd0d5ef6785234731"/>
    <p:sldId xmlns:r="http://schemas.openxmlformats.org/officeDocument/2006/relationships" id="259" r:id="R3083c37e57b04ae1"/>
    <p:sldId xmlns:r="http://schemas.openxmlformats.org/officeDocument/2006/relationships" id="260" r:id="Rdb5151e6fbed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3ac7861c04e61" /><Relationship Type="http://schemas.openxmlformats.org/officeDocument/2006/relationships/slide" Target="/ppt/slides/slide1.xml" Id="Rd02ba4ea6a714976" /><Relationship Type="http://schemas.openxmlformats.org/officeDocument/2006/relationships/slide" Target="/ppt/slides/slide2.xml" Id="R2c856a4c1b9c40b8" /><Relationship Type="http://schemas.openxmlformats.org/officeDocument/2006/relationships/slide" Target="/ppt/slides/slide3.xml" Id="Rd0d5ef6785234731" /><Relationship Type="http://schemas.openxmlformats.org/officeDocument/2006/relationships/slide" Target="/ppt/slides/slide4.xml" Id="R3083c37e57b04ae1" /><Relationship Type="http://schemas.openxmlformats.org/officeDocument/2006/relationships/slide" Target="/ppt/slides/slide5.xml" Id="Rdb5151e6fbed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82c7112c4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a14d91ec34d32" /><Relationship Type="http://schemas.openxmlformats.org/officeDocument/2006/relationships/theme" Target="/ppt/slideMasters/theme/theme1.xml" Id="R5dd0d6be7973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a14d91ec3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08890709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a57003c18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ca39f0ed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0458ce53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1968f3fb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PLUSS MARKEDSVERDI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PLUSS MARKEDSVERDI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