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21dda11a0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2fccc12d44ff6"/>
  </p:sldMasterIdLst>
  <p:sldIdLst>
    <p:sldId xmlns:r="http://schemas.openxmlformats.org/officeDocument/2006/relationships" id="256" r:id="Rc2c468fa6350423d"/>
    <p:sldId xmlns:r="http://schemas.openxmlformats.org/officeDocument/2006/relationships" id="257" r:id="Rc567651c72364580"/>
    <p:sldId xmlns:r="http://schemas.openxmlformats.org/officeDocument/2006/relationships" id="258" r:id="Rc76c38b4fc5f4213"/>
    <p:sldId xmlns:r="http://schemas.openxmlformats.org/officeDocument/2006/relationships" id="259" r:id="R751e4ed8eb7a49a3"/>
    <p:sldId xmlns:r="http://schemas.openxmlformats.org/officeDocument/2006/relationships" id="260" r:id="Re97d894a207142bf"/>
    <p:sldId xmlns:r="http://schemas.openxmlformats.org/officeDocument/2006/relationships" id="261" r:id="R2e5b8c6d846f4cdc"/>
    <p:sldId xmlns:r="http://schemas.openxmlformats.org/officeDocument/2006/relationships" id="262" r:id="Rc17b144a7e9e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2fccc12d44ff6" /><Relationship Type="http://schemas.openxmlformats.org/officeDocument/2006/relationships/slide" Target="/ppt/slides/slide1.xml" Id="Rc2c468fa6350423d" /><Relationship Type="http://schemas.openxmlformats.org/officeDocument/2006/relationships/slide" Target="/ppt/slides/slide2.xml" Id="Rc567651c72364580" /><Relationship Type="http://schemas.openxmlformats.org/officeDocument/2006/relationships/slide" Target="/ppt/slides/slide3.xml" Id="Rc76c38b4fc5f4213" /><Relationship Type="http://schemas.openxmlformats.org/officeDocument/2006/relationships/slide" Target="/ppt/slides/slide4.xml" Id="R751e4ed8eb7a49a3" /><Relationship Type="http://schemas.openxmlformats.org/officeDocument/2006/relationships/slide" Target="/ppt/slides/slide5.xml" Id="Re97d894a207142bf" /><Relationship Type="http://schemas.openxmlformats.org/officeDocument/2006/relationships/slide" Target="/ppt/slides/slide6.xml" Id="R2e5b8c6d846f4cdc" /><Relationship Type="http://schemas.openxmlformats.org/officeDocument/2006/relationships/slide" Target="/ppt/slides/slide7.xml" Id="Rc17b144a7e9e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14d1b2270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c1d26ad324da6" /><Relationship Type="http://schemas.openxmlformats.org/officeDocument/2006/relationships/theme" Target="/ppt/slideMasters/theme/theme1.xml" Id="R40fc2866f853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c1d26ad32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4a26c9972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5bf46215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26cc0bc0b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5257956f4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105ecf614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e32fe1aac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a0fa8785e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TRYM RAGNE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