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e07d9a768e43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a12f392e61400a"/>
  </p:sldMasterIdLst>
  <p:sldIdLst>
    <p:sldId xmlns:r="http://schemas.openxmlformats.org/officeDocument/2006/relationships" id="256" r:id="R4a46534263434a94"/>
    <p:sldId xmlns:r="http://schemas.openxmlformats.org/officeDocument/2006/relationships" id="257" r:id="Rc3e0a513dddd4cee"/>
    <p:sldId xmlns:r="http://schemas.openxmlformats.org/officeDocument/2006/relationships" id="258" r:id="R659685fd99b045eb"/>
    <p:sldId xmlns:r="http://schemas.openxmlformats.org/officeDocument/2006/relationships" id="259" r:id="R501dedd58eb74d07"/>
    <p:sldId xmlns:r="http://schemas.openxmlformats.org/officeDocument/2006/relationships" id="260" r:id="Rf4af644844094ec6"/>
    <p:sldId xmlns:r="http://schemas.openxmlformats.org/officeDocument/2006/relationships" id="261" r:id="R3ad07244df804019"/>
    <p:sldId xmlns:r="http://schemas.openxmlformats.org/officeDocument/2006/relationships" id="262" r:id="R5559fd099e1943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12f392e61400a" /><Relationship Type="http://schemas.openxmlformats.org/officeDocument/2006/relationships/slide" Target="/ppt/slides/slide1.xml" Id="R4a46534263434a94" /><Relationship Type="http://schemas.openxmlformats.org/officeDocument/2006/relationships/slide" Target="/ppt/slides/slide2.xml" Id="Rc3e0a513dddd4cee" /><Relationship Type="http://schemas.openxmlformats.org/officeDocument/2006/relationships/slide" Target="/ppt/slides/slide3.xml" Id="R659685fd99b045eb" /><Relationship Type="http://schemas.openxmlformats.org/officeDocument/2006/relationships/slide" Target="/ppt/slides/slide4.xml" Id="R501dedd58eb74d07" /><Relationship Type="http://schemas.openxmlformats.org/officeDocument/2006/relationships/slide" Target="/ppt/slides/slide5.xml" Id="Rf4af644844094ec6" /><Relationship Type="http://schemas.openxmlformats.org/officeDocument/2006/relationships/slide" Target="/ppt/slides/slide6.xml" Id="R3ad07244df804019" /><Relationship Type="http://schemas.openxmlformats.org/officeDocument/2006/relationships/slide" Target="/ppt/slides/slide7.xml" Id="R5559fd099e1943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06d774c1441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d47ebbdfd49b2" /><Relationship Type="http://schemas.openxmlformats.org/officeDocument/2006/relationships/theme" Target="/ppt/slideMasters/theme/theme1.xml" Id="Ra88996a25ed64a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bd47ebbdfd49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9351add6149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57a6f47064b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fe4cf24204e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9b307571447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734f6bbcb44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db495f64648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48ce1d0b94a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WETZEL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WETZEL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561 981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20 103 104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20 803 671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ANDREAS BERGEM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971 646 438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