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8bd6ab7503c48f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1387be8fcb74352"/>
  </p:sldMasterIdLst>
  <p:sldIdLst>
    <p:sldId xmlns:r="http://schemas.openxmlformats.org/officeDocument/2006/relationships" id="256" r:id="R3c55806924ec43ad"/>
    <p:sldId xmlns:r="http://schemas.openxmlformats.org/officeDocument/2006/relationships" id="257" r:id="Rf3f3277073844881"/>
    <p:sldId xmlns:r="http://schemas.openxmlformats.org/officeDocument/2006/relationships" id="258" r:id="Reb5f74833dea405e"/>
    <p:sldId xmlns:r="http://schemas.openxmlformats.org/officeDocument/2006/relationships" id="259" r:id="R2dd9663602184541"/>
    <p:sldId xmlns:r="http://schemas.openxmlformats.org/officeDocument/2006/relationships" id="260" r:id="Rdff2960759a6404a"/>
    <p:sldId xmlns:r="http://schemas.openxmlformats.org/officeDocument/2006/relationships" id="261" r:id="R46b4330e47e44495"/>
    <p:sldId xmlns:r="http://schemas.openxmlformats.org/officeDocument/2006/relationships" id="262" r:id="R1ba27221fcfa46f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387be8fcb74352" /><Relationship Type="http://schemas.openxmlformats.org/officeDocument/2006/relationships/slide" Target="/ppt/slides/slide1.xml" Id="R3c55806924ec43ad" /><Relationship Type="http://schemas.openxmlformats.org/officeDocument/2006/relationships/slide" Target="/ppt/slides/slide2.xml" Id="Rf3f3277073844881" /><Relationship Type="http://schemas.openxmlformats.org/officeDocument/2006/relationships/slide" Target="/ppt/slides/slide3.xml" Id="Reb5f74833dea405e" /><Relationship Type="http://schemas.openxmlformats.org/officeDocument/2006/relationships/slide" Target="/ppt/slides/slide4.xml" Id="R2dd9663602184541" /><Relationship Type="http://schemas.openxmlformats.org/officeDocument/2006/relationships/slide" Target="/ppt/slides/slide5.xml" Id="Rdff2960759a6404a" /><Relationship Type="http://schemas.openxmlformats.org/officeDocument/2006/relationships/slide" Target="/ppt/slides/slide6.xml" Id="R46b4330e47e44495" /><Relationship Type="http://schemas.openxmlformats.org/officeDocument/2006/relationships/slide" Target="/ppt/slides/slide7.xml" Id="R1ba27221fcfa46f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28d44ddf65457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afc0413fd34b11" /><Relationship Type="http://schemas.openxmlformats.org/officeDocument/2006/relationships/theme" Target="/ppt/slideMasters/theme/theme1.xml" Id="R19c1f37b1a6d47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5afc0413fd34b1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58934a19014ea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f466f9e48946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fd98825afc47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cabefc8fde46f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9dc1731bd64b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6add802e61453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fd3b820d7647b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BRU OG WIESE-HANSEN MURMESTERFORRETNING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 OG WIESE-HANSEN MURMESTERFORRETNING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 OG WIESE-HANSEN MURMESTERFORRETNING AS ble etablert [år] og holder til i Laksevåg.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 OG WIESE-HANSEN MURMESTERFORRETNING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 OG WIESE-HANSEN MURMESTERFORRETNING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 OG WIESE-HANSEN MURMESTERFORRETNING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43 796 222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3 425 574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2 773 797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3 312 489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13 475 495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 OG WIESE-HANSEN MURMESTERFORRETNING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HG HÅNDVERKSGRUPPEN NORGE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 OG WIESE-HANSEN MURMESTERFORRETNING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Fyllingsveien 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5161 Laksevåg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55940940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971 652 527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 OG WIESE-HANSEN MURMESTERFORRETNING AS</a:t>
            </a:r>
          </a:p>
        </p:txBody>
      </p:sp>
    </p:spTree>
  </p:cSld>
  <p:clrMapOvr>
    <a:masterClrMapping xmlns:a="http://schemas.openxmlformats.org/drawingml/2006/main"/>
  </p:clrMapOvr>
</p:sld>
</file>